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21"/>
  </p:notesMasterIdLst>
  <p:sldIdLst>
    <p:sldId id="256" r:id="rId3"/>
    <p:sldId id="258" r:id="rId4"/>
    <p:sldId id="259" r:id="rId5"/>
    <p:sldId id="260" r:id="rId6"/>
    <p:sldId id="262" r:id="rId7"/>
    <p:sldId id="276" r:id="rId8"/>
    <p:sldId id="263" r:id="rId9"/>
    <p:sldId id="264" r:id="rId10"/>
    <p:sldId id="265" r:id="rId11"/>
    <p:sldId id="266" r:id="rId12"/>
    <p:sldId id="267" r:id="rId13"/>
    <p:sldId id="268" r:id="rId14"/>
    <p:sldId id="270" r:id="rId15"/>
    <p:sldId id="271" r:id="rId16"/>
    <p:sldId id="272" r:id="rId17"/>
    <p:sldId id="273" r:id="rId18"/>
    <p:sldId id="277" r:id="rId19"/>
    <p:sldId id="274" r:id="rId20"/>
  </p:sldIdLst>
  <p:sldSz cx="9144000" cy="5143500" type="screen16x9"/>
  <p:notesSz cx="6858000" cy="9144000"/>
  <p:embeddedFontLst>
    <p:embeddedFont>
      <p:font typeface="Bebas Neue" panose="020B0606020202050201" pitchFamily="34" charset="77"/>
      <p:regular r:id="rId22"/>
    </p:embeddedFont>
    <p:embeddedFont>
      <p:font typeface="Hanken Grotesk SemiBold" pitchFamily="2" charset="77"/>
      <p:regular r:id="rId23"/>
      <p:bold r:id="rId24"/>
      <p:italic r:id="rId25"/>
      <p:boldItalic r:id="rId26"/>
    </p:embeddedFont>
    <p:embeddedFont>
      <p:font typeface="Helvetica Neue" panose="02000503000000020004" pitchFamily="2" charset="0"/>
      <p:regular r:id="rId27"/>
      <p:bold r:id="rId28"/>
      <p:italic r:id="rId29"/>
      <p:boldItalic r:id="rId30"/>
    </p:embeddedFont>
    <p:embeddedFont>
      <p:font typeface="Inter" panose="02000503000000020004" pitchFamily="2" charset="0"/>
      <p:regular r:id="rId31"/>
      <p:bold r:id="rId32"/>
    </p:embeddedFont>
    <p:embeddedFont>
      <p:font typeface="Roboto" panose="02000000000000000000" pitchFamily="2" charset="0"/>
      <p:regular r:id="rId33"/>
      <p:bold r:id="rId34"/>
      <p:italic r:id="rId35"/>
      <p:boldItalic r:id="rId36"/>
    </p:embeddedFont>
    <p:embeddedFont>
      <p:font typeface="Sulphur Point" pitchFamily="2" charset="77"/>
      <p:regular r:id="rId37"/>
      <p:bold r:id="rId38"/>
    </p:embeddedFont>
    <p:embeddedFont>
      <p:font typeface="Work Sans" pitchFamily="2"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274BC4-72FC-43F5-94D7-639990B986B5}">
  <a:tblStyle styleId="{3A274BC4-72FC-43F5-94D7-639990B986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8"/>
    <p:restoredTop sz="94648"/>
  </p:normalViewPr>
  <p:slideViewPr>
    <p:cSldViewPr snapToGrid="0">
      <p:cViewPr varScale="1">
        <p:scale>
          <a:sx n="156" d="100"/>
          <a:sy n="156" d="100"/>
        </p:scale>
        <p:origin x="22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298802c1c7b_2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6" name="Google Shape;1726;g298802c1c7b_2_8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Cassie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985140784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2985140784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Sijan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98cbe573e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98cbe573e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Sijan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29851407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29851407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298e5b2d056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3" name="Google Shape;1873;g298e5b2d056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298e5b2d056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2" name="Google Shape;1882;g298e5b2d056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2985140784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2985140784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298e5b2d05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298e5b2d05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do: Cite the resource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298e66cf738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298e66cf738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2985140784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2985140784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Cassie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2985140784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2985140784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Sijan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2985140784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2985140784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Sijan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2985140784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2985140784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Cassie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Cassie</a:t>
            </a:r>
          </a:p>
        </p:txBody>
      </p:sp>
    </p:spTree>
    <p:extLst>
      <p:ext uri="{BB962C8B-B14F-4D97-AF65-F5344CB8AC3E}">
        <p14:creationId xmlns:p14="http://schemas.microsoft.com/office/powerpoint/2010/main" val="3134255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2985140784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2985140784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Sijan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2985140784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7" name="Google Shape;1817;g2985140784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1100"/>
              <a:buNone/>
            </a:pPr>
            <a:r>
              <a:rPr lang="en" dirty="0">
                <a:solidFill>
                  <a:srgbClr val="212121"/>
                </a:solidFill>
                <a:latin typeface="Inter"/>
                <a:ea typeface="Inter"/>
                <a:cs typeface="Inter"/>
                <a:sym typeface="Inter"/>
              </a:rPr>
              <a:t>Sarah faces unpredictable wait times, crowded buses, and uncertainty about the overall travel time, leading to frustration and stress.</a:t>
            </a:r>
            <a:endParaRPr dirty="0">
              <a:solidFill>
                <a:srgbClr val="212121"/>
              </a:solidFill>
              <a:latin typeface="Inter"/>
              <a:ea typeface="Inter"/>
              <a:cs typeface="Inter"/>
              <a:sym typeface="Inter"/>
            </a:endParaRPr>
          </a:p>
          <a:p>
            <a:pPr marL="0" lvl="0" indent="0" algn="l" rtl="0">
              <a:lnSpc>
                <a:spcPct val="105000"/>
              </a:lnSpc>
              <a:spcBef>
                <a:spcPts val="1000"/>
              </a:spcBef>
              <a:spcAft>
                <a:spcPts val="0"/>
              </a:spcAft>
              <a:buSzPts val="1100"/>
              <a:buNone/>
            </a:pPr>
            <a:r>
              <a:rPr lang="en" dirty="0">
                <a:solidFill>
                  <a:srgbClr val="212121"/>
                </a:solidFill>
                <a:latin typeface="Inter"/>
                <a:ea typeface="Inter"/>
                <a:cs typeface="Inter"/>
                <a:sym typeface="Inter"/>
              </a:rPr>
              <a:t>Dealing with heavy traffic, long queues at intersections, and frequent delays, resulting in wasted time and energy.</a:t>
            </a:r>
            <a:endParaRPr dirty="0">
              <a:solidFill>
                <a:srgbClr val="212121"/>
              </a:solidFill>
              <a:latin typeface="Inter"/>
              <a:ea typeface="Inter"/>
              <a:cs typeface="Inter"/>
              <a:sym typeface="Inter"/>
            </a:endParaRPr>
          </a:p>
          <a:p>
            <a:pPr marL="0" lvl="0" indent="0" algn="l" rtl="0">
              <a:lnSpc>
                <a:spcPct val="105000"/>
              </a:lnSpc>
              <a:spcBef>
                <a:spcPts val="1000"/>
              </a:spcBef>
              <a:spcAft>
                <a:spcPts val="0"/>
              </a:spcAft>
              <a:buSzPts val="1100"/>
              <a:buNone/>
            </a:pPr>
            <a:r>
              <a:rPr lang="en" dirty="0">
                <a:solidFill>
                  <a:srgbClr val="212121"/>
                </a:solidFill>
                <a:latin typeface="Inter"/>
                <a:ea typeface="Inter"/>
                <a:cs typeface="Inter"/>
                <a:sym typeface="Inter"/>
              </a:rPr>
              <a:t>Sarah decides to switch using Car which includes higher carbon emissions, pollution, causing environmental impact</a:t>
            </a:r>
            <a:endParaRPr dirty="0">
              <a:solidFill>
                <a:srgbClr val="212121"/>
              </a:solidFill>
              <a:latin typeface="Inter"/>
              <a:ea typeface="Inter"/>
              <a:cs typeface="Inter"/>
              <a:sym typeface="Inter"/>
            </a:endParaRPr>
          </a:p>
          <a:p>
            <a:pPr marL="0" lvl="0" indent="0" algn="l" rtl="0">
              <a:lnSpc>
                <a:spcPct val="105000"/>
              </a:lnSpc>
              <a:spcBef>
                <a:spcPts val="1000"/>
              </a:spcBef>
              <a:spcAft>
                <a:spcPts val="1000"/>
              </a:spcAft>
              <a:buClr>
                <a:schemeClr val="dk1"/>
              </a:buClr>
              <a:buSzPts val="1100"/>
              <a:buFont typeface="Arial"/>
              <a:buNone/>
            </a:pPr>
            <a:endParaRPr dirty="0">
              <a:solidFill>
                <a:srgbClr val="212121"/>
              </a:solidFill>
              <a:latin typeface="Inter"/>
              <a:ea typeface="Inter"/>
              <a:cs typeface="Inter"/>
              <a:sym typeface="Inte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2985140784d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5" name="Google Shape;1825;g2985140784d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1100"/>
              <a:buNone/>
            </a:pPr>
            <a:r>
              <a:rPr lang="en" sz="1200" dirty="0">
                <a:solidFill>
                  <a:schemeClr val="dk1"/>
                </a:solidFill>
                <a:latin typeface="Inter"/>
                <a:ea typeface="Inter"/>
                <a:cs typeface="Inter"/>
                <a:sym typeface="Inter"/>
              </a:rPr>
              <a:t>Sarah arrives at work on time, feeling relaxed and stress-free, thanks to the accurate and reliable predicted bus delay and travel time predictions provided by </a:t>
            </a:r>
            <a:r>
              <a:rPr lang="en" sz="1200" dirty="0" err="1">
                <a:solidFill>
                  <a:schemeClr val="dk1"/>
                </a:solidFill>
                <a:latin typeface="Inter"/>
                <a:ea typeface="Inter"/>
                <a:cs typeface="Inter"/>
                <a:sym typeface="Inter"/>
              </a:rPr>
              <a:t>CozyCommute</a:t>
            </a:r>
            <a:r>
              <a:rPr lang="en" sz="1200" dirty="0">
                <a:solidFill>
                  <a:schemeClr val="dk1"/>
                </a:solidFill>
                <a:latin typeface="Inter"/>
                <a:ea typeface="Inter"/>
                <a:cs typeface="Inter"/>
                <a:sym typeface="Inter"/>
              </a:rPr>
              <a:t>.</a:t>
            </a:r>
            <a:endParaRPr sz="1200" dirty="0">
              <a:solidFill>
                <a:schemeClr val="dk1"/>
              </a:solidFill>
              <a:latin typeface="Inter"/>
              <a:ea typeface="Inter"/>
              <a:cs typeface="Inter"/>
              <a:sym typeface="Inter"/>
            </a:endParaRPr>
          </a:p>
          <a:p>
            <a:pPr marL="0" lvl="0" indent="0" algn="l" rtl="0">
              <a:lnSpc>
                <a:spcPct val="115000"/>
              </a:lnSpc>
              <a:spcBef>
                <a:spcPts val="1000"/>
              </a:spcBef>
              <a:spcAft>
                <a:spcPts val="0"/>
              </a:spcAft>
              <a:buSzPts val="1100"/>
              <a:buNone/>
            </a:pPr>
            <a:r>
              <a:rPr lang="en" sz="1200" dirty="0">
                <a:solidFill>
                  <a:schemeClr val="dk1"/>
                </a:solidFill>
                <a:latin typeface="Inter"/>
                <a:ea typeface="Inter"/>
                <a:cs typeface="Inter"/>
                <a:sym typeface="Inter"/>
              </a:rPr>
              <a:t>During the workday, Sarah receives real-time traffic information and stay updated average waiting time at specific times, allowing her to make informed decisions if any sudden plan comes up.</a:t>
            </a:r>
            <a:endParaRPr sz="1200" dirty="0">
              <a:solidFill>
                <a:schemeClr val="dk1"/>
              </a:solidFill>
              <a:latin typeface="Inter"/>
              <a:ea typeface="Inter"/>
              <a:cs typeface="Inter"/>
              <a:sym typeface="Inter"/>
            </a:endParaRPr>
          </a:p>
          <a:p>
            <a:pPr marL="0" lvl="0" indent="0" algn="l" rtl="0">
              <a:lnSpc>
                <a:spcPct val="115000"/>
              </a:lnSpc>
              <a:spcBef>
                <a:spcPts val="1000"/>
              </a:spcBef>
              <a:spcAft>
                <a:spcPts val="0"/>
              </a:spcAft>
              <a:buSzPts val="1100"/>
              <a:buNone/>
            </a:pPr>
            <a:r>
              <a:rPr lang="en" sz="1200" dirty="0">
                <a:solidFill>
                  <a:schemeClr val="dk1"/>
                </a:solidFill>
                <a:latin typeface="Inter"/>
                <a:ea typeface="Inter"/>
                <a:cs typeface="Inter"/>
                <a:sym typeface="Inter"/>
              </a:rPr>
              <a:t>At the end of the day, Sarah leaves the office with confidence, knowing that </a:t>
            </a:r>
            <a:r>
              <a:rPr lang="en" sz="1200" dirty="0" err="1">
                <a:solidFill>
                  <a:schemeClr val="dk1"/>
                </a:solidFill>
                <a:latin typeface="Inter"/>
                <a:ea typeface="Inter"/>
                <a:cs typeface="Inter"/>
                <a:sym typeface="Inter"/>
              </a:rPr>
              <a:t>CozyCommute</a:t>
            </a:r>
            <a:r>
              <a:rPr lang="en" sz="1200" dirty="0">
                <a:solidFill>
                  <a:schemeClr val="dk1"/>
                </a:solidFill>
                <a:latin typeface="Inter"/>
                <a:ea typeface="Inter"/>
                <a:cs typeface="Inter"/>
                <a:sym typeface="Inter"/>
              </a:rPr>
              <a:t> will guide her home through the best route, saving her time and reducing stress.</a:t>
            </a:r>
            <a:endParaRPr sz="1200" dirty="0">
              <a:solidFill>
                <a:schemeClr val="dk1"/>
              </a:solidFill>
              <a:latin typeface="Inter"/>
              <a:ea typeface="Inter"/>
              <a:cs typeface="Inter"/>
              <a:sym typeface="Inter"/>
            </a:endParaRPr>
          </a:p>
          <a:p>
            <a:pPr marL="0" lvl="0" indent="0" algn="l" rtl="0">
              <a:lnSpc>
                <a:spcPct val="115000"/>
              </a:lnSpc>
              <a:spcBef>
                <a:spcPts val="1000"/>
              </a:spcBef>
              <a:spcAft>
                <a:spcPts val="1000"/>
              </a:spcAft>
              <a:buClr>
                <a:schemeClr val="dk1"/>
              </a:buClr>
              <a:buSzPts val="1100"/>
              <a:buFont typeface="Arial"/>
              <a:buNone/>
            </a:pPr>
            <a:endParaRPr sz="1200" dirty="0">
              <a:solidFill>
                <a:schemeClr val="dk1"/>
              </a:solidFill>
              <a:latin typeface="Inter"/>
              <a:ea typeface="Inter"/>
              <a:cs typeface="Inter"/>
              <a:sym typeface="Inte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990356" y="-2829463"/>
            <a:ext cx="15124712" cy="11155675"/>
            <a:chOff x="-2990356" y="-2829463"/>
            <a:chExt cx="15124712" cy="11155675"/>
          </a:xfrm>
        </p:grpSpPr>
        <p:grpSp>
          <p:nvGrpSpPr>
            <p:cNvPr id="10" name="Google Shape;10;p2"/>
            <p:cNvGrpSpPr/>
            <p:nvPr/>
          </p:nvGrpSpPr>
          <p:grpSpPr>
            <a:xfrm>
              <a:off x="-2990356" y="-2491674"/>
              <a:ext cx="15124712" cy="10817887"/>
              <a:chOff x="630925" y="238250"/>
              <a:chExt cx="6357325" cy="5237925"/>
            </a:xfrm>
          </p:grpSpPr>
          <p:sp>
            <p:nvSpPr>
              <p:cNvPr id="11" name="Google Shape;11;p2"/>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2"/>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2"/>
          <p:cNvSpPr txBox="1">
            <a:spLocks noGrp="1"/>
          </p:cNvSpPr>
          <p:nvPr>
            <p:ph type="ctrTitle"/>
          </p:nvPr>
        </p:nvSpPr>
        <p:spPr>
          <a:xfrm>
            <a:off x="533097" y="1200850"/>
            <a:ext cx="4228500" cy="2180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4" name="Google Shape;54;p2"/>
          <p:cNvSpPr txBox="1">
            <a:spLocks noGrp="1"/>
          </p:cNvSpPr>
          <p:nvPr>
            <p:ph type="subTitle" idx="1"/>
          </p:nvPr>
        </p:nvSpPr>
        <p:spPr>
          <a:xfrm>
            <a:off x="533097" y="3562575"/>
            <a:ext cx="4258200" cy="380100"/>
          </a:xfrm>
          <a:prstGeom prst="rect">
            <a:avLst/>
          </a:prstGeom>
          <a:solidFill>
            <a:schemeClr val="lt1"/>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rgbClr val="0C343D"/>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8"/>
        <p:cNvGrpSpPr/>
        <p:nvPr/>
      </p:nvGrpSpPr>
      <p:grpSpPr>
        <a:xfrm>
          <a:off x="0" y="0"/>
          <a:ext cx="0" cy="0"/>
          <a:chOff x="0" y="0"/>
          <a:chExt cx="0" cy="0"/>
        </a:xfrm>
      </p:grpSpPr>
      <p:grpSp>
        <p:nvGrpSpPr>
          <p:cNvPr id="389" name="Google Shape;389;p11"/>
          <p:cNvGrpSpPr/>
          <p:nvPr/>
        </p:nvGrpSpPr>
        <p:grpSpPr>
          <a:xfrm>
            <a:off x="-2990356" y="-2829463"/>
            <a:ext cx="15124712" cy="11155675"/>
            <a:chOff x="-2990356" y="-2829463"/>
            <a:chExt cx="15124712" cy="11155675"/>
          </a:xfrm>
        </p:grpSpPr>
        <p:grpSp>
          <p:nvGrpSpPr>
            <p:cNvPr id="390" name="Google Shape;390;p11"/>
            <p:cNvGrpSpPr/>
            <p:nvPr/>
          </p:nvGrpSpPr>
          <p:grpSpPr>
            <a:xfrm>
              <a:off x="-2990356" y="-2491674"/>
              <a:ext cx="15124712" cy="10817887"/>
              <a:chOff x="630925" y="238250"/>
              <a:chExt cx="6357325" cy="5237925"/>
            </a:xfrm>
          </p:grpSpPr>
          <p:sp>
            <p:nvSpPr>
              <p:cNvPr id="391" name="Google Shape;391;p11"/>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1"/>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11"/>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11"/>
          <p:cNvSpPr txBox="1">
            <a:spLocks noGrp="1"/>
          </p:cNvSpPr>
          <p:nvPr>
            <p:ph type="title" hasCustomPrompt="1"/>
          </p:nvPr>
        </p:nvSpPr>
        <p:spPr>
          <a:xfrm>
            <a:off x="715100" y="1635050"/>
            <a:ext cx="4620000" cy="132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1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34" name="Google Shape;434;p11"/>
          <p:cNvSpPr txBox="1">
            <a:spLocks noGrp="1"/>
          </p:cNvSpPr>
          <p:nvPr>
            <p:ph type="subTitle" idx="1"/>
          </p:nvPr>
        </p:nvSpPr>
        <p:spPr>
          <a:xfrm>
            <a:off x="715100" y="3089050"/>
            <a:ext cx="4620000" cy="419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36"/>
        <p:cNvGrpSpPr/>
        <p:nvPr/>
      </p:nvGrpSpPr>
      <p:grpSpPr>
        <a:xfrm>
          <a:off x="0" y="0"/>
          <a:ext cx="0" cy="0"/>
          <a:chOff x="0" y="0"/>
          <a:chExt cx="0" cy="0"/>
        </a:xfrm>
      </p:grpSpPr>
      <p:grpSp>
        <p:nvGrpSpPr>
          <p:cNvPr id="437" name="Google Shape;437;p13"/>
          <p:cNvGrpSpPr/>
          <p:nvPr/>
        </p:nvGrpSpPr>
        <p:grpSpPr>
          <a:xfrm>
            <a:off x="-2990356" y="-2829463"/>
            <a:ext cx="15124712" cy="11155675"/>
            <a:chOff x="-2990356" y="-2829463"/>
            <a:chExt cx="15124712" cy="11155675"/>
          </a:xfrm>
        </p:grpSpPr>
        <p:grpSp>
          <p:nvGrpSpPr>
            <p:cNvPr id="438" name="Google Shape;438;p13"/>
            <p:cNvGrpSpPr/>
            <p:nvPr/>
          </p:nvGrpSpPr>
          <p:grpSpPr>
            <a:xfrm>
              <a:off x="-2990356" y="-2491674"/>
              <a:ext cx="15124712" cy="10817887"/>
              <a:chOff x="630925" y="238250"/>
              <a:chExt cx="6357325" cy="5237925"/>
            </a:xfrm>
          </p:grpSpPr>
          <p:sp>
            <p:nvSpPr>
              <p:cNvPr id="439" name="Google Shape;439;p13"/>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3"/>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13"/>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13"/>
          <p:cNvSpPr txBox="1">
            <a:spLocks noGrp="1"/>
          </p:cNvSpPr>
          <p:nvPr>
            <p:ph type="title" hasCustomPrompt="1"/>
          </p:nvPr>
        </p:nvSpPr>
        <p:spPr>
          <a:xfrm>
            <a:off x="864550" y="1257050"/>
            <a:ext cx="765000" cy="508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2" name="Google Shape;482;p13"/>
          <p:cNvSpPr txBox="1">
            <a:spLocks noGrp="1"/>
          </p:cNvSpPr>
          <p:nvPr>
            <p:ph type="subTitle" idx="1"/>
          </p:nvPr>
        </p:nvSpPr>
        <p:spPr>
          <a:xfrm>
            <a:off x="864323" y="2204459"/>
            <a:ext cx="2228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3" name="Google Shape;483;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484" name="Google Shape;484;p13"/>
          <p:cNvSpPr txBox="1">
            <a:spLocks noGrp="1"/>
          </p:cNvSpPr>
          <p:nvPr>
            <p:ph type="subTitle" idx="3"/>
          </p:nvPr>
        </p:nvSpPr>
        <p:spPr>
          <a:xfrm>
            <a:off x="859650" y="1765550"/>
            <a:ext cx="2228400" cy="43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5" name="Google Shape;485;p13"/>
          <p:cNvSpPr txBox="1">
            <a:spLocks noGrp="1"/>
          </p:cNvSpPr>
          <p:nvPr>
            <p:ph type="title" idx="4" hasCustomPrompt="1"/>
          </p:nvPr>
        </p:nvSpPr>
        <p:spPr>
          <a:xfrm>
            <a:off x="3789225" y="1257050"/>
            <a:ext cx="765000" cy="508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6" name="Google Shape;486;p13"/>
          <p:cNvSpPr txBox="1">
            <a:spLocks noGrp="1"/>
          </p:cNvSpPr>
          <p:nvPr>
            <p:ph type="subTitle" idx="5"/>
          </p:nvPr>
        </p:nvSpPr>
        <p:spPr>
          <a:xfrm>
            <a:off x="3788989" y="2204459"/>
            <a:ext cx="22236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7" name="Google Shape;487;p13"/>
          <p:cNvSpPr txBox="1">
            <a:spLocks noGrp="1"/>
          </p:cNvSpPr>
          <p:nvPr>
            <p:ph type="subTitle" idx="6"/>
          </p:nvPr>
        </p:nvSpPr>
        <p:spPr>
          <a:xfrm>
            <a:off x="3784325" y="1765550"/>
            <a:ext cx="2223600" cy="43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8" name="Google Shape;488;p13"/>
          <p:cNvSpPr txBox="1">
            <a:spLocks noGrp="1"/>
          </p:cNvSpPr>
          <p:nvPr>
            <p:ph type="title" idx="7" hasCustomPrompt="1"/>
          </p:nvPr>
        </p:nvSpPr>
        <p:spPr>
          <a:xfrm>
            <a:off x="864550" y="3031125"/>
            <a:ext cx="765000" cy="508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9" name="Google Shape;489;p13"/>
          <p:cNvSpPr txBox="1">
            <a:spLocks noGrp="1"/>
          </p:cNvSpPr>
          <p:nvPr>
            <p:ph type="subTitle" idx="8"/>
          </p:nvPr>
        </p:nvSpPr>
        <p:spPr>
          <a:xfrm>
            <a:off x="864323" y="3978525"/>
            <a:ext cx="2228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0" name="Google Shape;490;p13"/>
          <p:cNvSpPr txBox="1">
            <a:spLocks noGrp="1"/>
          </p:cNvSpPr>
          <p:nvPr>
            <p:ph type="subTitle" idx="9"/>
          </p:nvPr>
        </p:nvSpPr>
        <p:spPr>
          <a:xfrm>
            <a:off x="859650" y="3539616"/>
            <a:ext cx="2228400" cy="43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91" name="Google Shape;491;p13"/>
          <p:cNvSpPr txBox="1">
            <a:spLocks noGrp="1"/>
          </p:cNvSpPr>
          <p:nvPr>
            <p:ph type="title" idx="13" hasCustomPrompt="1"/>
          </p:nvPr>
        </p:nvSpPr>
        <p:spPr>
          <a:xfrm>
            <a:off x="3788722" y="3031120"/>
            <a:ext cx="684900" cy="508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2" name="Google Shape;492;p13"/>
          <p:cNvSpPr txBox="1">
            <a:spLocks noGrp="1"/>
          </p:cNvSpPr>
          <p:nvPr>
            <p:ph type="subTitle" idx="14"/>
          </p:nvPr>
        </p:nvSpPr>
        <p:spPr>
          <a:xfrm>
            <a:off x="3788989" y="3978525"/>
            <a:ext cx="22236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3" name="Google Shape;493;p13"/>
          <p:cNvSpPr txBox="1">
            <a:spLocks noGrp="1"/>
          </p:cNvSpPr>
          <p:nvPr>
            <p:ph type="subTitle" idx="15"/>
          </p:nvPr>
        </p:nvSpPr>
        <p:spPr>
          <a:xfrm>
            <a:off x="3784325" y="3539616"/>
            <a:ext cx="2223600" cy="43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94"/>
        <p:cNvGrpSpPr/>
        <p:nvPr/>
      </p:nvGrpSpPr>
      <p:grpSpPr>
        <a:xfrm>
          <a:off x="0" y="0"/>
          <a:ext cx="0" cy="0"/>
          <a:chOff x="0" y="0"/>
          <a:chExt cx="0" cy="0"/>
        </a:xfrm>
      </p:grpSpPr>
      <p:grpSp>
        <p:nvGrpSpPr>
          <p:cNvPr id="495" name="Google Shape;495;p14"/>
          <p:cNvGrpSpPr/>
          <p:nvPr/>
        </p:nvGrpSpPr>
        <p:grpSpPr>
          <a:xfrm>
            <a:off x="-2990356" y="-2829463"/>
            <a:ext cx="15124712" cy="11155675"/>
            <a:chOff x="-2990356" y="-2829463"/>
            <a:chExt cx="15124712" cy="11155675"/>
          </a:xfrm>
        </p:grpSpPr>
        <p:grpSp>
          <p:nvGrpSpPr>
            <p:cNvPr id="496" name="Google Shape;496;p14"/>
            <p:cNvGrpSpPr/>
            <p:nvPr/>
          </p:nvGrpSpPr>
          <p:grpSpPr>
            <a:xfrm>
              <a:off x="-2990356" y="-2491674"/>
              <a:ext cx="15124712" cy="10817887"/>
              <a:chOff x="630925" y="238250"/>
              <a:chExt cx="6357325" cy="5237925"/>
            </a:xfrm>
          </p:grpSpPr>
          <p:sp>
            <p:nvSpPr>
              <p:cNvPr id="497" name="Google Shape;497;p14"/>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4"/>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4"/>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14"/>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14"/>
          <p:cNvSpPr txBox="1">
            <a:spLocks noGrp="1"/>
          </p:cNvSpPr>
          <p:nvPr>
            <p:ph type="subTitle" idx="1"/>
          </p:nvPr>
        </p:nvSpPr>
        <p:spPr>
          <a:xfrm>
            <a:off x="720000" y="1744500"/>
            <a:ext cx="3892500" cy="2671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40" name="Google Shape;540;p14"/>
          <p:cNvSpPr txBox="1">
            <a:spLocks noGrp="1"/>
          </p:cNvSpPr>
          <p:nvPr>
            <p:ph type="title"/>
          </p:nvPr>
        </p:nvSpPr>
        <p:spPr>
          <a:xfrm>
            <a:off x="720000" y="445025"/>
            <a:ext cx="4020600" cy="11889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41"/>
        <p:cNvGrpSpPr/>
        <p:nvPr/>
      </p:nvGrpSpPr>
      <p:grpSpPr>
        <a:xfrm>
          <a:off x="0" y="0"/>
          <a:ext cx="0" cy="0"/>
          <a:chOff x="0" y="0"/>
          <a:chExt cx="0" cy="0"/>
        </a:xfrm>
      </p:grpSpPr>
      <p:grpSp>
        <p:nvGrpSpPr>
          <p:cNvPr id="542" name="Google Shape;542;p15"/>
          <p:cNvGrpSpPr/>
          <p:nvPr/>
        </p:nvGrpSpPr>
        <p:grpSpPr>
          <a:xfrm>
            <a:off x="-2990356" y="-2829463"/>
            <a:ext cx="15124712" cy="11155675"/>
            <a:chOff x="-2990356" y="-2829463"/>
            <a:chExt cx="15124712" cy="11155675"/>
          </a:xfrm>
        </p:grpSpPr>
        <p:grpSp>
          <p:nvGrpSpPr>
            <p:cNvPr id="543" name="Google Shape;543;p15"/>
            <p:cNvGrpSpPr/>
            <p:nvPr/>
          </p:nvGrpSpPr>
          <p:grpSpPr>
            <a:xfrm>
              <a:off x="-2990356" y="-2491674"/>
              <a:ext cx="15124712" cy="10817887"/>
              <a:chOff x="630925" y="238250"/>
              <a:chExt cx="6357325" cy="5237925"/>
            </a:xfrm>
          </p:grpSpPr>
          <p:sp>
            <p:nvSpPr>
              <p:cNvPr id="544" name="Google Shape;544;p15"/>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5"/>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5"/>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5"/>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5"/>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5"/>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5"/>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5"/>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15"/>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5"/>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587" name="Google Shape;587;p15"/>
          <p:cNvSpPr txBox="1">
            <a:spLocks noGrp="1"/>
          </p:cNvSpPr>
          <p:nvPr>
            <p:ph type="subTitle" idx="1"/>
          </p:nvPr>
        </p:nvSpPr>
        <p:spPr>
          <a:xfrm>
            <a:off x="720000" y="2515300"/>
            <a:ext cx="2119800" cy="5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8" name="Google Shape;588;p15"/>
          <p:cNvSpPr txBox="1">
            <a:spLocks noGrp="1"/>
          </p:cNvSpPr>
          <p:nvPr>
            <p:ph type="subTitle" idx="2"/>
          </p:nvPr>
        </p:nvSpPr>
        <p:spPr>
          <a:xfrm>
            <a:off x="720000" y="3045700"/>
            <a:ext cx="21198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9" name="Google Shape;589;p15"/>
          <p:cNvSpPr txBox="1">
            <a:spLocks noGrp="1"/>
          </p:cNvSpPr>
          <p:nvPr>
            <p:ph type="subTitle" idx="3"/>
          </p:nvPr>
        </p:nvSpPr>
        <p:spPr>
          <a:xfrm>
            <a:off x="3512100" y="2515300"/>
            <a:ext cx="2119800" cy="5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0" name="Google Shape;590;p15"/>
          <p:cNvSpPr txBox="1">
            <a:spLocks noGrp="1"/>
          </p:cNvSpPr>
          <p:nvPr>
            <p:ph type="subTitle" idx="4"/>
          </p:nvPr>
        </p:nvSpPr>
        <p:spPr>
          <a:xfrm>
            <a:off x="3512100" y="3045700"/>
            <a:ext cx="21198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1" name="Google Shape;591;p15"/>
          <p:cNvSpPr txBox="1">
            <a:spLocks noGrp="1"/>
          </p:cNvSpPr>
          <p:nvPr>
            <p:ph type="subTitle" idx="5"/>
          </p:nvPr>
        </p:nvSpPr>
        <p:spPr>
          <a:xfrm>
            <a:off x="6304200" y="2515300"/>
            <a:ext cx="2119800" cy="5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2" name="Google Shape;592;p15"/>
          <p:cNvSpPr txBox="1">
            <a:spLocks noGrp="1"/>
          </p:cNvSpPr>
          <p:nvPr>
            <p:ph type="subTitle" idx="6"/>
          </p:nvPr>
        </p:nvSpPr>
        <p:spPr>
          <a:xfrm>
            <a:off x="6304200" y="3045700"/>
            <a:ext cx="21198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93"/>
        <p:cNvGrpSpPr/>
        <p:nvPr/>
      </p:nvGrpSpPr>
      <p:grpSpPr>
        <a:xfrm>
          <a:off x="0" y="0"/>
          <a:ext cx="0" cy="0"/>
          <a:chOff x="0" y="0"/>
          <a:chExt cx="0" cy="0"/>
        </a:xfrm>
      </p:grpSpPr>
      <p:grpSp>
        <p:nvGrpSpPr>
          <p:cNvPr id="594" name="Google Shape;594;p16"/>
          <p:cNvGrpSpPr/>
          <p:nvPr/>
        </p:nvGrpSpPr>
        <p:grpSpPr>
          <a:xfrm>
            <a:off x="-2990356" y="-2829463"/>
            <a:ext cx="15124712" cy="11155675"/>
            <a:chOff x="-2990356" y="-2829463"/>
            <a:chExt cx="15124712" cy="11155675"/>
          </a:xfrm>
        </p:grpSpPr>
        <p:grpSp>
          <p:nvGrpSpPr>
            <p:cNvPr id="595" name="Google Shape;595;p16"/>
            <p:cNvGrpSpPr/>
            <p:nvPr/>
          </p:nvGrpSpPr>
          <p:grpSpPr>
            <a:xfrm>
              <a:off x="-2990356" y="-2491674"/>
              <a:ext cx="15124712" cy="10817887"/>
              <a:chOff x="630925" y="238250"/>
              <a:chExt cx="6357325" cy="5237925"/>
            </a:xfrm>
          </p:grpSpPr>
          <p:sp>
            <p:nvSpPr>
              <p:cNvPr id="596" name="Google Shape;596;p16"/>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16"/>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639" name="Google Shape;639;p16"/>
          <p:cNvSpPr txBox="1">
            <a:spLocks noGrp="1"/>
          </p:cNvSpPr>
          <p:nvPr>
            <p:ph type="subTitle" idx="1"/>
          </p:nvPr>
        </p:nvSpPr>
        <p:spPr>
          <a:xfrm>
            <a:off x="720000" y="2237215"/>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0" name="Google Shape;640;p16"/>
          <p:cNvSpPr txBox="1">
            <a:spLocks noGrp="1"/>
          </p:cNvSpPr>
          <p:nvPr>
            <p:ph type="subTitle" idx="2"/>
          </p:nvPr>
        </p:nvSpPr>
        <p:spPr>
          <a:xfrm>
            <a:off x="3403800" y="2237215"/>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1" name="Google Shape;641;p16"/>
          <p:cNvSpPr txBox="1">
            <a:spLocks noGrp="1"/>
          </p:cNvSpPr>
          <p:nvPr>
            <p:ph type="subTitle" idx="3"/>
          </p:nvPr>
        </p:nvSpPr>
        <p:spPr>
          <a:xfrm>
            <a:off x="6087600" y="2237215"/>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2" name="Google Shape;642;p16"/>
          <p:cNvSpPr txBox="1">
            <a:spLocks noGrp="1"/>
          </p:cNvSpPr>
          <p:nvPr>
            <p:ph type="subTitle" idx="4"/>
          </p:nvPr>
        </p:nvSpPr>
        <p:spPr>
          <a:xfrm>
            <a:off x="720000" y="4123703"/>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3" name="Google Shape;643;p16"/>
          <p:cNvSpPr txBox="1">
            <a:spLocks noGrp="1"/>
          </p:cNvSpPr>
          <p:nvPr>
            <p:ph type="subTitle" idx="5"/>
          </p:nvPr>
        </p:nvSpPr>
        <p:spPr>
          <a:xfrm>
            <a:off x="3403800" y="4123703"/>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4" name="Google Shape;644;p16"/>
          <p:cNvSpPr txBox="1">
            <a:spLocks noGrp="1"/>
          </p:cNvSpPr>
          <p:nvPr>
            <p:ph type="subTitle" idx="6"/>
          </p:nvPr>
        </p:nvSpPr>
        <p:spPr>
          <a:xfrm>
            <a:off x="6087600" y="4123703"/>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5" name="Google Shape;645;p16"/>
          <p:cNvSpPr txBox="1">
            <a:spLocks noGrp="1"/>
          </p:cNvSpPr>
          <p:nvPr>
            <p:ph type="subTitle" idx="7"/>
          </p:nvPr>
        </p:nvSpPr>
        <p:spPr>
          <a:xfrm>
            <a:off x="715100" y="1789765"/>
            <a:ext cx="2336400" cy="438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6" name="Google Shape;646;p16"/>
          <p:cNvSpPr txBox="1">
            <a:spLocks noGrp="1"/>
          </p:cNvSpPr>
          <p:nvPr>
            <p:ph type="subTitle" idx="8"/>
          </p:nvPr>
        </p:nvSpPr>
        <p:spPr>
          <a:xfrm>
            <a:off x="3403800" y="1789765"/>
            <a:ext cx="2336400" cy="438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7" name="Google Shape;647;p16"/>
          <p:cNvSpPr txBox="1">
            <a:spLocks noGrp="1"/>
          </p:cNvSpPr>
          <p:nvPr>
            <p:ph type="subTitle" idx="9"/>
          </p:nvPr>
        </p:nvSpPr>
        <p:spPr>
          <a:xfrm>
            <a:off x="6092500" y="1789765"/>
            <a:ext cx="2336400" cy="438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8" name="Google Shape;648;p16"/>
          <p:cNvSpPr txBox="1">
            <a:spLocks noGrp="1"/>
          </p:cNvSpPr>
          <p:nvPr>
            <p:ph type="subTitle" idx="13"/>
          </p:nvPr>
        </p:nvSpPr>
        <p:spPr>
          <a:xfrm>
            <a:off x="715100" y="3671711"/>
            <a:ext cx="2336400" cy="438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9" name="Google Shape;649;p16"/>
          <p:cNvSpPr txBox="1">
            <a:spLocks noGrp="1"/>
          </p:cNvSpPr>
          <p:nvPr>
            <p:ph type="subTitle" idx="14"/>
          </p:nvPr>
        </p:nvSpPr>
        <p:spPr>
          <a:xfrm>
            <a:off x="3403800" y="3671711"/>
            <a:ext cx="2336400" cy="438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0" name="Google Shape;650;p16"/>
          <p:cNvSpPr txBox="1">
            <a:spLocks noGrp="1"/>
          </p:cNvSpPr>
          <p:nvPr>
            <p:ph type="subTitle" idx="15"/>
          </p:nvPr>
        </p:nvSpPr>
        <p:spPr>
          <a:xfrm>
            <a:off x="6092500" y="3671711"/>
            <a:ext cx="2336400" cy="438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51"/>
        <p:cNvGrpSpPr/>
        <p:nvPr/>
      </p:nvGrpSpPr>
      <p:grpSpPr>
        <a:xfrm>
          <a:off x="0" y="0"/>
          <a:ext cx="0" cy="0"/>
          <a:chOff x="0" y="0"/>
          <a:chExt cx="0" cy="0"/>
        </a:xfrm>
      </p:grpSpPr>
      <p:grpSp>
        <p:nvGrpSpPr>
          <p:cNvPr id="652" name="Google Shape;652;p17"/>
          <p:cNvGrpSpPr/>
          <p:nvPr/>
        </p:nvGrpSpPr>
        <p:grpSpPr>
          <a:xfrm>
            <a:off x="-2990356" y="-2829463"/>
            <a:ext cx="15124712" cy="11155675"/>
            <a:chOff x="-2990356" y="-2829463"/>
            <a:chExt cx="15124712" cy="11155675"/>
          </a:xfrm>
        </p:grpSpPr>
        <p:grpSp>
          <p:nvGrpSpPr>
            <p:cNvPr id="653" name="Google Shape;653;p17"/>
            <p:cNvGrpSpPr/>
            <p:nvPr/>
          </p:nvGrpSpPr>
          <p:grpSpPr>
            <a:xfrm>
              <a:off x="-2990356" y="-2491674"/>
              <a:ext cx="15124712" cy="10817887"/>
              <a:chOff x="630925" y="238250"/>
              <a:chExt cx="6357325" cy="5237925"/>
            </a:xfrm>
          </p:grpSpPr>
          <p:sp>
            <p:nvSpPr>
              <p:cNvPr id="654" name="Google Shape;654;p17"/>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7"/>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7"/>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7"/>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7"/>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7"/>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7"/>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7"/>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7"/>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7"/>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7"/>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7"/>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7"/>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17"/>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17"/>
          <p:cNvSpPr txBox="1">
            <a:spLocks noGrp="1"/>
          </p:cNvSpPr>
          <p:nvPr>
            <p:ph type="title" hasCustomPrompt="1"/>
          </p:nvPr>
        </p:nvSpPr>
        <p:spPr>
          <a:xfrm>
            <a:off x="4174950" y="706188"/>
            <a:ext cx="4197000" cy="64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97" name="Google Shape;697;p17"/>
          <p:cNvSpPr txBox="1">
            <a:spLocks noGrp="1"/>
          </p:cNvSpPr>
          <p:nvPr>
            <p:ph type="subTitle" idx="1"/>
          </p:nvPr>
        </p:nvSpPr>
        <p:spPr>
          <a:xfrm>
            <a:off x="4174950" y="1412215"/>
            <a:ext cx="4197000" cy="265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8" name="Google Shape;698;p17"/>
          <p:cNvSpPr txBox="1">
            <a:spLocks noGrp="1"/>
          </p:cNvSpPr>
          <p:nvPr>
            <p:ph type="title" idx="2" hasCustomPrompt="1"/>
          </p:nvPr>
        </p:nvSpPr>
        <p:spPr>
          <a:xfrm>
            <a:off x="4174950" y="2086136"/>
            <a:ext cx="4197000" cy="64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62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99" name="Google Shape;699;p17"/>
          <p:cNvSpPr txBox="1">
            <a:spLocks noGrp="1"/>
          </p:cNvSpPr>
          <p:nvPr>
            <p:ph type="subTitle" idx="3"/>
          </p:nvPr>
        </p:nvSpPr>
        <p:spPr>
          <a:xfrm>
            <a:off x="4174950" y="2792164"/>
            <a:ext cx="4197000" cy="265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0" name="Google Shape;700;p17"/>
          <p:cNvSpPr txBox="1">
            <a:spLocks noGrp="1"/>
          </p:cNvSpPr>
          <p:nvPr>
            <p:ph type="title" idx="4" hasCustomPrompt="1"/>
          </p:nvPr>
        </p:nvSpPr>
        <p:spPr>
          <a:xfrm>
            <a:off x="4174950" y="3466085"/>
            <a:ext cx="4197000" cy="64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1" name="Google Shape;701;p17"/>
          <p:cNvSpPr txBox="1">
            <a:spLocks noGrp="1"/>
          </p:cNvSpPr>
          <p:nvPr>
            <p:ph type="subTitle" idx="5"/>
          </p:nvPr>
        </p:nvSpPr>
        <p:spPr>
          <a:xfrm>
            <a:off x="4174950" y="4172112"/>
            <a:ext cx="4197000" cy="265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02"/>
        <p:cNvGrpSpPr/>
        <p:nvPr/>
      </p:nvGrpSpPr>
      <p:grpSpPr>
        <a:xfrm>
          <a:off x="0" y="0"/>
          <a:ext cx="0" cy="0"/>
          <a:chOff x="0" y="0"/>
          <a:chExt cx="0" cy="0"/>
        </a:xfrm>
      </p:grpSpPr>
      <p:grpSp>
        <p:nvGrpSpPr>
          <p:cNvPr id="703" name="Google Shape;703;p18"/>
          <p:cNvGrpSpPr/>
          <p:nvPr/>
        </p:nvGrpSpPr>
        <p:grpSpPr>
          <a:xfrm>
            <a:off x="-2990356" y="-2829463"/>
            <a:ext cx="15124712" cy="11155675"/>
            <a:chOff x="-2990356" y="-2829463"/>
            <a:chExt cx="15124712" cy="11155675"/>
          </a:xfrm>
        </p:grpSpPr>
        <p:grpSp>
          <p:nvGrpSpPr>
            <p:cNvPr id="704" name="Google Shape;704;p18"/>
            <p:cNvGrpSpPr/>
            <p:nvPr/>
          </p:nvGrpSpPr>
          <p:grpSpPr>
            <a:xfrm>
              <a:off x="-2990356" y="-2491674"/>
              <a:ext cx="15124712" cy="10817887"/>
              <a:chOff x="630925" y="238250"/>
              <a:chExt cx="6357325" cy="5237925"/>
            </a:xfrm>
          </p:grpSpPr>
          <p:sp>
            <p:nvSpPr>
              <p:cNvPr id="705" name="Google Shape;705;p18"/>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8"/>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8"/>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8"/>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8"/>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8"/>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8"/>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8"/>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8"/>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8"/>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8"/>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8"/>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8"/>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18"/>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748" name="Google Shape;748;p18"/>
          <p:cNvSpPr/>
          <p:nvPr/>
        </p:nvSpPr>
        <p:spPr>
          <a:xfrm>
            <a:off x="720125" y="1164700"/>
            <a:ext cx="7704000" cy="344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49"/>
        <p:cNvGrpSpPr/>
        <p:nvPr/>
      </p:nvGrpSpPr>
      <p:grpSpPr>
        <a:xfrm>
          <a:off x="0" y="0"/>
          <a:ext cx="0" cy="0"/>
          <a:chOff x="0" y="0"/>
          <a:chExt cx="0" cy="0"/>
        </a:xfrm>
      </p:grpSpPr>
      <p:grpSp>
        <p:nvGrpSpPr>
          <p:cNvPr id="750" name="Google Shape;750;p19"/>
          <p:cNvGrpSpPr/>
          <p:nvPr/>
        </p:nvGrpSpPr>
        <p:grpSpPr>
          <a:xfrm>
            <a:off x="-2990356" y="-2829463"/>
            <a:ext cx="15124712" cy="11155675"/>
            <a:chOff x="-2990356" y="-2829463"/>
            <a:chExt cx="15124712" cy="11155675"/>
          </a:xfrm>
        </p:grpSpPr>
        <p:grpSp>
          <p:nvGrpSpPr>
            <p:cNvPr id="751" name="Google Shape;751;p19"/>
            <p:cNvGrpSpPr/>
            <p:nvPr/>
          </p:nvGrpSpPr>
          <p:grpSpPr>
            <a:xfrm>
              <a:off x="-2990356" y="-2491674"/>
              <a:ext cx="15124712" cy="10817887"/>
              <a:chOff x="630925" y="238250"/>
              <a:chExt cx="6357325" cy="5237925"/>
            </a:xfrm>
          </p:grpSpPr>
          <p:sp>
            <p:nvSpPr>
              <p:cNvPr id="752" name="Google Shape;752;p19"/>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9"/>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9"/>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9"/>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9"/>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9"/>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9"/>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9"/>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19"/>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19"/>
          <p:cNvSpPr txBox="1">
            <a:spLocks noGrp="1"/>
          </p:cNvSpPr>
          <p:nvPr>
            <p:ph type="ctrTitle"/>
          </p:nvPr>
        </p:nvSpPr>
        <p:spPr>
          <a:xfrm>
            <a:off x="843050" y="669825"/>
            <a:ext cx="32622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300">
                <a:solidFill>
                  <a:schemeClr val="accen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95" name="Google Shape;795;p19"/>
          <p:cNvSpPr txBox="1">
            <a:spLocks noGrp="1"/>
          </p:cNvSpPr>
          <p:nvPr>
            <p:ph type="subTitle" idx="1"/>
          </p:nvPr>
        </p:nvSpPr>
        <p:spPr>
          <a:xfrm>
            <a:off x="843050" y="1704550"/>
            <a:ext cx="3262200" cy="1227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96" name="Google Shape;796;p19"/>
          <p:cNvSpPr txBox="1"/>
          <p:nvPr/>
        </p:nvSpPr>
        <p:spPr>
          <a:xfrm>
            <a:off x="715100" y="3800225"/>
            <a:ext cx="3518100" cy="52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100" b="1">
                <a:solidFill>
                  <a:schemeClr val="lt2"/>
                </a:solidFill>
                <a:latin typeface="Work Sans"/>
                <a:ea typeface="Work Sans"/>
                <a:cs typeface="Work Sans"/>
                <a:sym typeface="Work Sans"/>
              </a:rPr>
              <a:t>CREDITS:</a:t>
            </a:r>
            <a:r>
              <a:rPr lang="en" sz="1100">
                <a:solidFill>
                  <a:schemeClr val="lt2"/>
                </a:solidFill>
                <a:latin typeface="Work Sans"/>
                <a:ea typeface="Work Sans"/>
                <a:cs typeface="Work Sans"/>
                <a:sym typeface="Work Sans"/>
              </a:rPr>
              <a:t> This presentation template was created by </a:t>
            </a:r>
            <a:r>
              <a:rPr lang="en" sz="1100" b="1">
                <a:solidFill>
                  <a:schemeClr val="lt2"/>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100" b="1">
                <a:solidFill>
                  <a:schemeClr val="lt2"/>
                </a:solidFill>
                <a:latin typeface="Work Sans"/>
                <a:ea typeface="Work Sans"/>
                <a:cs typeface="Work Sans"/>
                <a:sym typeface="Work Sans"/>
              </a:rPr>
              <a:t>,</a:t>
            </a:r>
            <a:r>
              <a:rPr lang="en" sz="1100">
                <a:solidFill>
                  <a:schemeClr val="lt2"/>
                </a:solidFill>
                <a:latin typeface="Work Sans"/>
                <a:ea typeface="Work Sans"/>
                <a:cs typeface="Work Sans"/>
                <a:sym typeface="Work Sans"/>
              </a:rPr>
              <a:t> including icons by </a:t>
            </a:r>
            <a:r>
              <a:rPr lang="en" sz="1100" b="1">
                <a:solidFill>
                  <a:schemeClr val="lt2"/>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Work Sans"/>
                <a:ea typeface="Work Sans"/>
                <a:cs typeface="Work Sans"/>
                <a:sym typeface="Work Sans"/>
              </a:rPr>
              <a:t> and infographics &amp; images by </a:t>
            </a:r>
            <a:r>
              <a:rPr lang="en" sz="1100" b="1">
                <a:solidFill>
                  <a:schemeClr val="lt2"/>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100" b="1">
              <a:solidFill>
                <a:schemeClr val="lt2"/>
              </a:solidFill>
              <a:latin typeface="Work Sans"/>
              <a:ea typeface="Work Sans"/>
              <a:cs typeface="Work Sans"/>
              <a:sym typeface="Work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97"/>
        <p:cNvGrpSpPr/>
        <p:nvPr/>
      </p:nvGrpSpPr>
      <p:grpSpPr>
        <a:xfrm>
          <a:off x="0" y="0"/>
          <a:ext cx="0" cy="0"/>
          <a:chOff x="0" y="0"/>
          <a:chExt cx="0" cy="0"/>
        </a:xfrm>
      </p:grpSpPr>
      <p:grpSp>
        <p:nvGrpSpPr>
          <p:cNvPr id="798" name="Google Shape;798;p20"/>
          <p:cNvGrpSpPr/>
          <p:nvPr/>
        </p:nvGrpSpPr>
        <p:grpSpPr>
          <a:xfrm>
            <a:off x="-2990356" y="-2829463"/>
            <a:ext cx="15124712" cy="11155675"/>
            <a:chOff x="-2990356" y="-2829463"/>
            <a:chExt cx="15124712" cy="11155675"/>
          </a:xfrm>
        </p:grpSpPr>
        <p:grpSp>
          <p:nvGrpSpPr>
            <p:cNvPr id="799" name="Google Shape;799;p20"/>
            <p:cNvGrpSpPr/>
            <p:nvPr/>
          </p:nvGrpSpPr>
          <p:grpSpPr>
            <a:xfrm>
              <a:off x="-2990356" y="-2491674"/>
              <a:ext cx="15124712" cy="10817887"/>
              <a:chOff x="630925" y="238250"/>
              <a:chExt cx="6357325" cy="5237925"/>
            </a:xfrm>
          </p:grpSpPr>
          <p:sp>
            <p:nvSpPr>
              <p:cNvPr id="800" name="Google Shape;800;p20"/>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0"/>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0"/>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0"/>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0"/>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0"/>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0"/>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0"/>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0"/>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0"/>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0"/>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0"/>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0"/>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0"/>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0"/>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20"/>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grpSp>
        <p:nvGrpSpPr>
          <p:cNvPr id="56" name="Google Shape;56;p3"/>
          <p:cNvGrpSpPr/>
          <p:nvPr/>
        </p:nvGrpSpPr>
        <p:grpSpPr>
          <a:xfrm>
            <a:off x="-2990356" y="-2829463"/>
            <a:ext cx="15124712" cy="11155675"/>
            <a:chOff x="-2990356" y="-2829463"/>
            <a:chExt cx="15124712" cy="11155675"/>
          </a:xfrm>
        </p:grpSpPr>
        <p:grpSp>
          <p:nvGrpSpPr>
            <p:cNvPr id="57" name="Google Shape;57;p3"/>
            <p:cNvGrpSpPr/>
            <p:nvPr/>
          </p:nvGrpSpPr>
          <p:grpSpPr>
            <a:xfrm>
              <a:off x="-2990356" y="-2491674"/>
              <a:ext cx="15124712" cy="10817887"/>
              <a:chOff x="630925" y="238250"/>
              <a:chExt cx="6357325" cy="5237925"/>
            </a:xfrm>
          </p:grpSpPr>
          <p:sp>
            <p:nvSpPr>
              <p:cNvPr id="58" name="Google Shape;58;p3"/>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3"/>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a:spLocks noGrp="1"/>
          </p:cNvSpPr>
          <p:nvPr>
            <p:ph type="title"/>
          </p:nvPr>
        </p:nvSpPr>
        <p:spPr>
          <a:xfrm>
            <a:off x="720000" y="2352300"/>
            <a:ext cx="3862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4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47575"/>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3"/>
          <p:cNvSpPr txBox="1">
            <a:spLocks noGrp="1"/>
          </p:cNvSpPr>
          <p:nvPr>
            <p:ph type="subTitle" idx="1"/>
          </p:nvPr>
        </p:nvSpPr>
        <p:spPr>
          <a:xfrm>
            <a:off x="720000" y="3257025"/>
            <a:ext cx="4176600" cy="4389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842"/>
        <p:cNvGrpSpPr/>
        <p:nvPr/>
      </p:nvGrpSpPr>
      <p:grpSpPr>
        <a:xfrm>
          <a:off x="0" y="0"/>
          <a:ext cx="0" cy="0"/>
          <a:chOff x="0" y="0"/>
          <a:chExt cx="0" cy="0"/>
        </a:xfrm>
      </p:grpSpPr>
      <p:grpSp>
        <p:nvGrpSpPr>
          <p:cNvPr id="843" name="Google Shape;843;p21"/>
          <p:cNvGrpSpPr/>
          <p:nvPr/>
        </p:nvGrpSpPr>
        <p:grpSpPr>
          <a:xfrm>
            <a:off x="-2990356" y="-2829463"/>
            <a:ext cx="15124712" cy="11155675"/>
            <a:chOff x="-2990356" y="-2829463"/>
            <a:chExt cx="15124712" cy="11155675"/>
          </a:xfrm>
        </p:grpSpPr>
        <p:grpSp>
          <p:nvGrpSpPr>
            <p:cNvPr id="844" name="Google Shape;844;p21"/>
            <p:cNvGrpSpPr/>
            <p:nvPr/>
          </p:nvGrpSpPr>
          <p:grpSpPr>
            <a:xfrm>
              <a:off x="-2990356" y="-2491674"/>
              <a:ext cx="15124712" cy="10817887"/>
              <a:chOff x="630925" y="238250"/>
              <a:chExt cx="6357325" cy="5237925"/>
            </a:xfrm>
          </p:grpSpPr>
          <p:sp>
            <p:nvSpPr>
              <p:cNvPr id="845" name="Google Shape;845;p21"/>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1"/>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1"/>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1"/>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1"/>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1"/>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1"/>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1"/>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1"/>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1"/>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1"/>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1"/>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1"/>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1"/>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1"/>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1"/>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1"/>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1"/>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1"/>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1"/>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1"/>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1"/>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1"/>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1"/>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1"/>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1"/>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1"/>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21"/>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1"/>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21"/>
          <p:cNvSpPr/>
          <p:nvPr/>
        </p:nvSpPr>
        <p:spPr>
          <a:xfrm>
            <a:off x="445950" y="424650"/>
            <a:ext cx="8252100" cy="4294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1"/>
        <p:cNvGrpSpPr/>
        <p:nvPr/>
      </p:nvGrpSpPr>
      <p:grpSpPr>
        <a:xfrm>
          <a:off x="0" y="0"/>
          <a:ext cx="0" cy="0"/>
          <a:chOff x="0" y="0"/>
          <a:chExt cx="0" cy="0"/>
        </a:xfrm>
      </p:grpSpPr>
      <p:grpSp>
        <p:nvGrpSpPr>
          <p:cNvPr id="892" name="Google Shape;892;p23"/>
          <p:cNvGrpSpPr/>
          <p:nvPr/>
        </p:nvGrpSpPr>
        <p:grpSpPr>
          <a:xfrm>
            <a:off x="-2990356" y="-2829463"/>
            <a:ext cx="15124712" cy="11155676"/>
            <a:chOff x="-2990356" y="-2829463"/>
            <a:chExt cx="15124712" cy="11155676"/>
          </a:xfrm>
        </p:grpSpPr>
        <p:grpSp>
          <p:nvGrpSpPr>
            <p:cNvPr id="893" name="Google Shape;893;p23"/>
            <p:cNvGrpSpPr/>
            <p:nvPr/>
          </p:nvGrpSpPr>
          <p:grpSpPr>
            <a:xfrm>
              <a:off x="-2990356" y="-2491674"/>
              <a:ext cx="15124712" cy="10817887"/>
              <a:chOff x="630925" y="238250"/>
              <a:chExt cx="6357325" cy="5237925"/>
            </a:xfrm>
          </p:grpSpPr>
          <p:sp>
            <p:nvSpPr>
              <p:cNvPr id="894" name="Google Shape;894;p23"/>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3"/>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3"/>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3"/>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3"/>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3"/>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3"/>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23"/>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3"/>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23"/>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23"/>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23"/>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23"/>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3"/>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23"/>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3"/>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3"/>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23"/>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23"/>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23"/>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3"/>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23"/>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3"/>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3"/>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3"/>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23"/>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23"/>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23"/>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23"/>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23"/>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23"/>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23"/>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23"/>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3"/>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3"/>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3"/>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23"/>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23"/>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23"/>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23"/>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4" name="Google Shape;934;p23"/>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23"/>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6" name="Google Shape;936;p23"/>
          <p:cNvSpPr txBox="1">
            <a:spLocks noGrp="1"/>
          </p:cNvSpPr>
          <p:nvPr>
            <p:ph type="ctrTitle"/>
          </p:nvPr>
        </p:nvSpPr>
        <p:spPr>
          <a:xfrm>
            <a:off x="533097" y="1200850"/>
            <a:ext cx="4228500" cy="21804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37" name="Google Shape;937;p23"/>
          <p:cNvSpPr txBox="1">
            <a:spLocks noGrp="1"/>
          </p:cNvSpPr>
          <p:nvPr>
            <p:ph type="subTitle" idx="1"/>
          </p:nvPr>
        </p:nvSpPr>
        <p:spPr>
          <a:xfrm>
            <a:off x="533097" y="3562575"/>
            <a:ext cx="4258200" cy="380100"/>
          </a:xfrm>
          <a:prstGeom prst="rect">
            <a:avLst/>
          </a:prstGeom>
          <a:solidFill>
            <a:schemeClr val="lt1"/>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rgbClr val="0C343D"/>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6"/>
        <p:cNvGrpSpPr/>
        <p:nvPr/>
      </p:nvGrpSpPr>
      <p:grpSpPr>
        <a:xfrm>
          <a:off x="0" y="0"/>
          <a:ext cx="0" cy="0"/>
          <a:chOff x="0" y="0"/>
          <a:chExt cx="0" cy="0"/>
        </a:xfrm>
      </p:grpSpPr>
      <p:grpSp>
        <p:nvGrpSpPr>
          <p:cNvPr id="997" name="Google Shape;997;p25"/>
          <p:cNvGrpSpPr/>
          <p:nvPr/>
        </p:nvGrpSpPr>
        <p:grpSpPr>
          <a:xfrm>
            <a:off x="-2990356" y="-2829463"/>
            <a:ext cx="15124712" cy="11155676"/>
            <a:chOff x="-2990356" y="-2829463"/>
            <a:chExt cx="15124712" cy="11155676"/>
          </a:xfrm>
        </p:grpSpPr>
        <p:grpSp>
          <p:nvGrpSpPr>
            <p:cNvPr id="998" name="Google Shape;998;p25"/>
            <p:cNvGrpSpPr/>
            <p:nvPr/>
          </p:nvGrpSpPr>
          <p:grpSpPr>
            <a:xfrm>
              <a:off x="-2990356" y="-2491674"/>
              <a:ext cx="15124712" cy="10817887"/>
              <a:chOff x="630925" y="238250"/>
              <a:chExt cx="6357325" cy="5237925"/>
            </a:xfrm>
          </p:grpSpPr>
          <p:sp>
            <p:nvSpPr>
              <p:cNvPr id="999" name="Google Shape;999;p25"/>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5"/>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5"/>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5"/>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5"/>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5"/>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5"/>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25"/>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25"/>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25"/>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25"/>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5"/>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5"/>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5"/>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25"/>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25"/>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25"/>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5"/>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25"/>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25"/>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5"/>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5"/>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25"/>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5"/>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25"/>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25"/>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25"/>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25"/>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25"/>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5"/>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5"/>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25"/>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5"/>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5"/>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25"/>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25"/>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5"/>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5"/>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25"/>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25"/>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9" name="Google Shape;1039;p25"/>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5"/>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1" name="Google Shape;1041;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42"/>
        <p:cNvGrpSpPr/>
        <p:nvPr/>
      </p:nvGrpSpPr>
      <p:grpSpPr>
        <a:xfrm>
          <a:off x="0" y="0"/>
          <a:ext cx="0" cy="0"/>
          <a:chOff x="0" y="0"/>
          <a:chExt cx="0" cy="0"/>
        </a:xfrm>
      </p:grpSpPr>
      <p:grpSp>
        <p:nvGrpSpPr>
          <p:cNvPr id="1043" name="Google Shape;1043;p26"/>
          <p:cNvGrpSpPr/>
          <p:nvPr/>
        </p:nvGrpSpPr>
        <p:grpSpPr>
          <a:xfrm>
            <a:off x="-2990356" y="-2829463"/>
            <a:ext cx="15124712" cy="11155676"/>
            <a:chOff x="-2990356" y="-2829463"/>
            <a:chExt cx="15124712" cy="11155676"/>
          </a:xfrm>
        </p:grpSpPr>
        <p:grpSp>
          <p:nvGrpSpPr>
            <p:cNvPr id="1044" name="Google Shape;1044;p26"/>
            <p:cNvGrpSpPr/>
            <p:nvPr/>
          </p:nvGrpSpPr>
          <p:grpSpPr>
            <a:xfrm>
              <a:off x="-2990356" y="-2491674"/>
              <a:ext cx="15124712" cy="10817887"/>
              <a:chOff x="630925" y="238250"/>
              <a:chExt cx="6357325" cy="5237925"/>
            </a:xfrm>
          </p:grpSpPr>
          <p:sp>
            <p:nvSpPr>
              <p:cNvPr id="1045" name="Google Shape;1045;p26"/>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6"/>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26"/>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26"/>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26"/>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26"/>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26"/>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26"/>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6"/>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6"/>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26"/>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26"/>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26"/>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26"/>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26"/>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26"/>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26"/>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26"/>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6"/>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26"/>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26"/>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26"/>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26"/>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26"/>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26"/>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26"/>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26"/>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26"/>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6"/>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6"/>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6"/>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6"/>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6"/>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6"/>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6"/>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6"/>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6"/>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6"/>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6"/>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6"/>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5" name="Google Shape;1085;p26"/>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26"/>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7" name="Google Shape;1087;p26"/>
          <p:cNvSpPr txBox="1">
            <a:spLocks noGrp="1"/>
          </p:cNvSpPr>
          <p:nvPr>
            <p:ph type="title"/>
          </p:nvPr>
        </p:nvSpPr>
        <p:spPr>
          <a:xfrm>
            <a:off x="720000" y="2352300"/>
            <a:ext cx="3862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64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88" name="Google Shape;1088;p26"/>
          <p:cNvSpPr txBox="1">
            <a:spLocks noGrp="1"/>
          </p:cNvSpPr>
          <p:nvPr>
            <p:ph type="title" idx="2"/>
          </p:nvPr>
        </p:nvSpPr>
        <p:spPr>
          <a:xfrm>
            <a:off x="720000" y="1447575"/>
            <a:ext cx="3150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8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089" name="Google Shape;1089;p26"/>
          <p:cNvSpPr txBox="1">
            <a:spLocks noGrp="1"/>
          </p:cNvSpPr>
          <p:nvPr>
            <p:ph type="subTitle" idx="1"/>
          </p:nvPr>
        </p:nvSpPr>
        <p:spPr>
          <a:xfrm>
            <a:off x="720000" y="3257025"/>
            <a:ext cx="4176600" cy="4389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90"/>
        <p:cNvGrpSpPr/>
        <p:nvPr/>
      </p:nvGrpSpPr>
      <p:grpSpPr>
        <a:xfrm>
          <a:off x="0" y="0"/>
          <a:ext cx="0" cy="0"/>
          <a:chOff x="0" y="0"/>
          <a:chExt cx="0" cy="0"/>
        </a:xfrm>
      </p:grpSpPr>
      <p:grpSp>
        <p:nvGrpSpPr>
          <p:cNvPr id="1091" name="Google Shape;1091;p27"/>
          <p:cNvGrpSpPr/>
          <p:nvPr/>
        </p:nvGrpSpPr>
        <p:grpSpPr>
          <a:xfrm>
            <a:off x="-2990356" y="-2829463"/>
            <a:ext cx="15124712" cy="11155676"/>
            <a:chOff x="-2990356" y="-2829463"/>
            <a:chExt cx="15124712" cy="11155676"/>
          </a:xfrm>
        </p:grpSpPr>
        <p:grpSp>
          <p:nvGrpSpPr>
            <p:cNvPr id="1092" name="Google Shape;1092;p27"/>
            <p:cNvGrpSpPr/>
            <p:nvPr/>
          </p:nvGrpSpPr>
          <p:grpSpPr>
            <a:xfrm>
              <a:off x="-2990356" y="-2491674"/>
              <a:ext cx="15124712" cy="10817887"/>
              <a:chOff x="630925" y="238250"/>
              <a:chExt cx="6357325" cy="5237925"/>
            </a:xfrm>
          </p:grpSpPr>
          <p:sp>
            <p:nvSpPr>
              <p:cNvPr id="1093" name="Google Shape;1093;p27"/>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27"/>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27"/>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7"/>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7"/>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27"/>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7"/>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7"/>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27"/>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7"/>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7"/>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7"/>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7"/>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7"/>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7"/>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7"/>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7"/>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7"/>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7"/>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7"/>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7"/>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7"/>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7"/>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7"/>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7"/>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7"/>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7"/>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7"/>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7"/>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7"/>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7"/>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7"/>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7"/>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7"/>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27"/>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7"/>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27"/>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27"/>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27"/>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7"/>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3" name="Google Shape;1133;p27"/>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7"/>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5" name="Google Shape;1135;p27"/>
          <p:cNvSpPr txBox="1">
            <a:spLocks noGrp="1"/>
          </p:cNvSpPr>
          <p:nvPr>
            <p:ph type="subTitle" idx="1"/>
          </p:nvPr>
        </p:nvSpPr>
        <p:spPr>
          <a:xfrm>
            <a:off x="720000" y="1744500"/>
            <a:ext cx="3892500" cy="2671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1136" name="Google Shape;1136;p27"/>
          <p:cNvSpPr txBox="1">
            <a:spLocks noGrp="1"/>
          </p:cNvSpPr>
          <p:nvPr>
            <p:ph type="title"/>
          </p:nvPr>
        </p:nvSpPr>
        <p:spPr>
          <a:xfrm>
            <a:off x="720000" y="445025"/>
            <a:ext cx="4020600" cy="118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7"/>
        <p:cNvGrpSpPr/>
        <p:nvPr/>
      </p:nvGrpSpPr>
      <p:grpSpPr>
        <a:xfrm>
          <a:off x="0" y="0"/>
          <a:ext cx="0" cy="0"/>
          <a:chOff x="0" y="0"/>
          <a:chExt cx="0" cy="0"/>
        </a:xfrm>
      </p:grpSpPr>
      <p:grpSp>
        <p:nvGrpSpPr>
          <p:cNvPr id="1138" name="Google Shape;1138;p28"/>
          <p:cNvGrpSpPr/>
          <p:nvPr/>
        </p:nvGrpSpPr>
        <p:grpSpPr>
          <a:xfrm>
            <a:off x="-2990356" y="-2829463"/>
            <a:ext cx="15124712" cy="11155676"/>
            <a:chOff x="-2990356" y="-2829463"/>
            <a:chExt cx="15124712" cy="11155676"/>
          </a:xfrm>
        </p:grpSpPr>
        <p:grpSp>
          <p:nvGrpSpPr>
            <p:cNvPr id="1139" name="Google Shape;1139;p28"/>
            <p:cNvGrpSpPr/>
            <p:nvPr/>
          </p:nvGrpSpPr>
          <p:grpSpPr>
            <a:xfrm>
              <a:off x="-2990356" y="-2491674"/>
              <a:ext cx="15124712" cy="10817887"/>
              <a:chOff x="630925" y="238250"/>
              <a:chExt cx="6357325" cy="5237925"/>
            </a:xfrm>
          </p:grpSpPr>
          <p:sp>
            <p:nvSpPr>
              <p:cNvPr id="1140" name="Google Shape;1140;p28"/>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28"/>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28"/>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28"/>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8"/>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8"/>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8"/>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8"/>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8"/>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8"/>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8"/>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8"/>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8"/>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8"/>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8"/>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8"/>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8"/>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8"/>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8"/>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8"/>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8"/>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8"/>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8"/>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28"/>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28"/>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28"/>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28"/>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28"/>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28"/>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28"/>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28"/>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28"/>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28"/>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28"/>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28"/>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28"/>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28"/>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28"/>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28"/>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28"/>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0" name="Google Shape;1180;p28"/>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28"/>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2" name="Google Shape;1182;p28"/>
          <p:cNvSpPr txBox="1">
            <a:spLocks noGrp="1"/>
          </p:cNvSpPr>
          <p:nvPr>
            <p:ph type="subTitle" idx="1"/>
          </p:nvPr>
        </p:nvSpPr>
        <p:spPr>
          <a:xfrm>
            <a:off x="1215325" y="2515300"/>
            <a:ext cx="2907600" cy="5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83" name="Google Shape;1183;p28"/>
          <p:cNvSpPr txBox="1">
            <a:spLocks noGrp="1"/>
          </p:cNvSpPr>
          <p:nvPr>
            <p:ph type="subTitle" idx="2"/>
          </p:nvPr>
        </p:nvSpPr>
        <p:spPr>
          <a:xfrm>
            <a:off x="5021075" y="2515300"/>
            <a:ext cx="2907600" cy="5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84" name="Google Shape;1184;p28"/>
          <p:cNvSpPr txBox="1">
            <a:spLocks noGrp="1"/>
          </p:cNvSpPr>
          <p:nvPr>
            <p:ph type="subTitle" idx="3"/>
          </p:nvPr>
        </p:nvSpPr>
        <p:spPr>
          <a:xfrm>
            <a:off x="1215325" y="3045700"/>
            <a:ext cx="29076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85" name="Google Shape;1185;p28"/>
          <p:cNvSpPr txBox="1">
            <a:spLocks noGrp="1"/>
          </p:cNvSpPr>
          <p:nvPr>
            <p:ph type="subTitle" idx="4"/>
          </p:nvPr>
        </p:nvSpPr>
        <p:spPr>
          <a:xfrm>
            <a:off x="5021075" y="3045700"/>
            <a:ext cx="29076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86" name="Google Shape;1186;p2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87"/>
        <p:cNvGrpSpPr/>
        <p:nvPr/>
      </p:nvGrpSpPr>
      <p:grpSpPr>
        <a:xfrm>
          <a:off x="0" y="0"/>
          <a:ext cx="0" cy="0"/>
          <a:chOff x="0" y="0"/>
          <a:chExt cx="0" cy="0"/>
        </a:xfrm>
      </p:grpSpPr>
      <p:grpSp>
        <p:nvGrpSpPr>
          <p:cNvPr id="1188" name="Google Shape;1188;p29"/>
          <p:cNvGrpSpPr/>
          <p:nvPr/>
        </p:nvGrpSpPr>
        <p:grpSpPr>
          <a:xfrm>
            <a:off x="-2990356" y="-2829463"/>
            <a:ext cx="15124712" cy="11155676"/>
            <a:chOff x="-2990356" y="-2829463"/>
            <a:chExt cx="15124712" cy="11155676"/>
          </a:xfrm>
        </p:grpSpPr>
        <p:grpSp>
          <p:nvGrpSpPr>
            <p:cNvPr id="1189" name="Google Shape;1189;p29"/>
            <p:cNvGrpSpPr/>
            <p:nvPr/>
          </p:nvGrpSpPr>
          <p:grpSpPr>
            <a:xfrm>
              <a:off x="-2990356" y="-2491674"/>
              <a:ext cx="15124712" cy="10817887"/>
              <a:chOff x="630925" y="238250"/>
              <a:chExt cx="6357325" cy="5237925"/>
            </a:xfrm>
          </p:grpSpPr>
          <p:sp>
            <p:nvSpPr>
              <p:cNvPr id="1190" name="Google Shape;1190;p29"/>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29"/>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29"/>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29"/>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29"/>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29"/>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29"/>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29"/>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29"/>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29"/>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29"/>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29"/>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29"/>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29"/>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29"/>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29"/>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29"/>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29"/>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29"/>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29"/>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29"/>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29"/>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29"/>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29"/>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29"/>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29"/>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29"/>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29"/>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29"/>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29"/>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29"/>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29"/>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29"/>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29"/>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29"/>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29"/>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29"/>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29"/>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29"/>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29"/>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0" name="Google Shape;1230;p29"/>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29"/>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2" name="Google Shape;1232;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a:endParaRPr/>
          </a:p>
        </p:txBody>
      </p:sp>
      <p:sp>
        <p:nvSpPr>
          <p:cNvPr id="1233" name="Google Shape;1233;p29"/>
          <p:cNvSpPr txBox="1">
            <a:spLocks noGrp="1"/>
          </p:cNvSpPr>
          <p:nvPr>
            <p:ph type="subTitle" idx="1"/>
          </p:nvPr>
        </p:nvSpPr>
        <p:spPr>
          <a:xfrm>
            <a:off x="720000" y="2515300"/>
            <a:ext cx="2119800" cy="5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34" name="Google Shape;1234;p29"/>
          <p:cNvSpPr txBox="1">
            <a:spLocks noGrp="1"/>
          </p:cNvSpPr>
          <p:nvPr>
            <p:ph type="subTitle" idx="2"/>
          </p:nvPr>
        </p:nvSpPr>
        <p:spPr>
          <a:xfrm>
            <a:off x="720000" y="3045700"/>
            <a:ext cx="21198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5" name="Google Shape;1235;p29"/>
          <p:cNvSpPr txBox="1">
            <a:spLocks noGrp="1"/>
          </p:cNvSpPr>
          <p:nvPr>
            <p:ph type="subTitle" idx="3"/>
          </p:nvPr>
        </p:nvSpPr>
        <p:spPr>
          <a:xfrm>
            <a:off x="3512100" y="2515300"/>
            <a:ext cx="2119800" cy="5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36" name="Google Shape;1236;p29"/>
          <p:cNvSpPr txBox="1">
            <a:spLocks noGrp="1"/>
          </p:cNvSpPr>
          <p:nvPr>
            <p:ph type="subTitle" idx="4"/>
          </p:nvPr>
        </p:nvSpPr>
        <p:spPr>
          <a:xfrm>
            <a:off x="3512100" y="3045700"/>
            <a:ext cx="21198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7" name="Google Shape;1237;p29"/>
          <p:cNvSpPr txBox="1">
            <a:spLocks noGrp="1"/>
          </p:cNvSpPr>
          <p:nvPr>
            <p:ph type="subTitle" idx="5"/>
          </p:nvPr>
        </p:nvSpPr>
        <p:spPr>
          <a:xfrm>
            <a:off x="6304200" y="2515300"/>
            <a:ext cx="2119800" cy="5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38" name="Google Shape;1238;p29"/>
          <p:cNvSpPr txBox="1">
            <a:spLocks noGrp="1"/>
          </p:cNvSpPr>
          <p:nvPr>
            <p:ph type="subTitle" idx="6"/>
          </p:nvPr>
        </p:nvSpPr>
        <p:spPr>
          <a:xfrm>
            <a:off x="6304200" y="3045700"/>
            <a:ext cx="21198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239"/>
        <p:cNvGrpSpPr/>
        <p:nvPr/>
      </p:nvGrpSpPr>
      <p:grpSpPr>
        <a:xfrm>
          <a:off x="0" y="0"/>
          <a:ext cx="0" cy="0"/>
          <a:chOff x="0" y="0"/>
          <a:chExt cx="0" cy="0"/>
        </a:xfrm>
      </p:grpSpPr>
      <p:grpSp>
        <p:nvGrpSpPr>
          <p:cNvPr id="1240" name="Google Shape;1240;p30"/>
          <p:cNvGrpSpPr/>
          <p:nvPr/>
        </p:nvGrpSpPr>
        <p:grpSpPr>
          <a:xfrm>
            <a:off x="-2990356" y="-2829463"/>
            <a:ext cx="15124712" cy="11155676"/>
            <a:chOff x="-2990356" y="-2829463"/>
            <a:chExt cx="15124712" cy="11155676"/>
          </a:xfrm>
        </p:grpSpPr>
        <p:grpSp>
          <p:nvGrpSpPr>
            <p:cNvPr id="1241" name="Google Shape;1241;p30"/>
            <p:cNvGrpSpPr/>
            <p:nvPr/>
          </p:nvGrpSpPr>
          <p:grpSpPr>
            <a:xfrm>
              <a:off x="-2990356" y="-2491674"/>
              <a:ext cx="15124712" cy="10817887"/>
              <a:chOff x="630925" y="238250"/>
              <a:chExt cx="6357325" cy="5237925"/>
            </a:xfrm>
          </p:grpSpPr>
          <p:sp>
            <p:nvSpPr>
              <p:cNvPr id="1242" name="Google Shape;1242;p30"/>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30"/>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30"/>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30"/>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30"/>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30"/>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30"/>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30"/>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30"/>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30"/>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30"/>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0"/>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30"/>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30"/>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30"/>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30"/>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0"/>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0"/>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0"/>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0"/>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0"/>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30"/>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0"/>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0"/>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30"/>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0"/>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0"/>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0"/>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0"/>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0"/>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30"/>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30"/>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30"/>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30"/>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30"/>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30"/>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30"/>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0"/>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0"/>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0"/>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2" name="Google Shape;1282;p30"/>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30"/>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4" name="Google Shape;1284;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a:endParaRPr/>
          </a:p>
        </p:txBody>
      </p:sp>
      <p:sp>
        <p:nvSpPr>
          <p:cNvPr id="1285" name="Google Shape;1285;p30"/>
          <p:cNvSpPr txBox="1">
            <a:spLocks noGrp="1"/>
          </p:cNvSpPr>
          <p:nvPr>
            <p:ph type="subTitle" idx="1"/>
          </p:nvPr>
        </p:nvSpPr>
        <p:spPr>
          <a:xfrm>
            <a:off x="720000" y="2237215"/>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6" name="Google Shape;1286;p30"/>
          <p:cNvSpPr txBox="1">
            <a:spLocks noGrp="1"/>
          </p:cNvSpPr>
          <p:nvPr>
            <p:ph type="subTitle" idx="2"/>
          </p:nvPr>
        </p:nvSpPr>
        <p:spPr>
          <a:xfrm>
            <a:off x="3403800" y="2237215"/>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7" name="Google Shape;1287;p30"/>
          <p:cNvSpPr txBox="1">
            <a:spLocks noGrp="1"/>
          </p:cNvSpPr>
          <p:nvPr>
            <p:ph type="subTitle" idx="3"/>
          </p:nvPr>
        </p:nvSpPr>
        <p:spPr>
          <a:xfrm>
            <a:off x="6087600" y="2237215"/>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8" name="Google Shape;1288;p30"/>
          <p:cNvSpPr txBox="1">
            <a:spLocks noGrp="1"/>
          </p:cNvSpPr>
          <p:nvPr>
            <p:ph type="subTitle" idx="4"/>
          </p:nvPr>
        </p:nvSpPr>
        <p:spPr>
          <a:xfrm>
            <a:off x="720000" y="4123703"/>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9" name="Google Shape;1289;p30"/>
          <p:cNvSpPr txBox="1">
            <a:spLocks noGrp="1"/>
          </p:cNvSpPr>
          <p:nvPr>
            <p:ph type="subTitle" idx="5"/>
          </p:nvPr>
        </p:nvSpPr>
        <p:spPr>
          <a:xfrm>
            <a:off x="3403800" y="4123703"/>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0" name="Google Shape;1290;p30"/>
          <p:cNvSpPr txBox="1">
            <a:spLocks noGrp="1"/>
          </p:cNvSpPr>
          <p:nvPr>
            <p:ph type="subTitle" idx="6"/>
          </p:nvPr>
        </p:nvSpPr>
        <p:spPr>
          <a:xfrm>
            <a:off x="6087600" y="4123703"/>
            <a:ext cx="2336400" cy="48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1" name="Google Shape;1291;p30"/>
          <p:cNvSpPr txBox="1">
            <a:spLocks noGrp="1"/>
          </p:cNvSpPr>
          <p:nvPr>
            <p:ph type="subTitle" idx="7"/>
          </p:nvPr>
        </p:nvSpPr>
        <p:spPr>
          <a:xfrm>
            <a:off x="715100" y="1789765"/>
            <a:ext cx="2336400" cy="43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2" name="Google Shape;1292;p30"/>
          <p:cNvSpPr txBox="1">
            <a:spLocks noGrp="1"/>
          </p:cNvSpPr>
          <p:nvPr>
            <p:ph type="subTitle" idx="8"/>
          </p:nvPr>
        </p:nvSpPr>
        <p:spPr>
          <a:xfrm>
            <a:off x="3403800" y="1789765"/>
            <a:ext cx="2336400" cy="43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3" name="Google Shape;1293;p30"/>
          <p:cNvSpPr txBox="1">
            <a:spLocks noGrp="1"/>
          </p:cNvSpPr>
          <p:nvPr>
            <p:ph type="subTitle" idx="9"/>
          </p:nvPr>
        </p:nvSpPr>
        <p:spPr>
          <a:xfrm>
            <a:off x="6092500" y="1789765"/>
            <a:ext cx="2336400" cy="43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4" name="Google Shape;1294;p30"/>
          <p:cNvSpPr txBox="1">
            <a:spLocks noGrp="1"/>
          </p:cNvSpPr>
          <p:nvPr>
            <p:ph type="subTitle" idx="13"/>
          </p:nvPr>
        </p:nvSpPr>
        <p:spPr>
          <a:xfrm>
            <a:off x="715100" y="3671711"/>
            <a:ext cx="2336400" cy="43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5" name="Google Shape;1295;p30"/>
          <p:cNvSpPr txBox="1">
            <a:spLocks noGrp="1"/>
          </p:cNvSpPr>
          <p:nvPr>
            <p:ph type="subTitle" idx="14"/>
          </p:nvPr>
        </p:nvSpPr>
        <p:spPr>
          <a:xfrm>
            <a:off x="3403800" y="3671711"/>
            <a:ext cx="2336400" cy="43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6" name="Google Shape;1296;p30"/>
          <p:cNvSpPr txBox="1">
            <a:spLocks noGrp="1"/>
          </p:cNvSpPr>
          <p:nvPr>
            <p:ph type="subTitle" idx="15"/>
          </p:nvPr>
        </p:nvSpPr>
        <p:spPr>
          <a:xfrm>
            <a:off x="6092500" y="3671711"/>
            <a:ext cx="2336400" cy="43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7"/>
        <p:cNvGrpSpPr/>
        <p:nvPr/>
      </p:nvGrpSpPr>
      <p:grpSpPr>
        <a:xfrm>
          <a:off x="0" y="0"/>
          <a:ext cx="0" cy="0"/>
          <a:chOff x="0" y="0"/>
          <a:chExt cx="0" cy="0"/>
        </a:xfrm>
      </p:grpSpPr>
      <p:grpSp>
        <p:nvGrpSpPr>
          <p:cNvPr id="1298" name="Google Shape;1298;p31"/>
          <p:cNvGrpSpPr/>
          <p:nvPr/>
        </p:nvGrpSpPr>
        <p:grpSpPr>
          <a:xfrm>
            <a:off x="-2990356" y="-2829463"/>
            <a:ext cx="15124712" cy="11155676"/>
            <a:chOff x="-2990356" y="-2829463"/>
            <a:chExt cx="15124712" cy="11155676"/>
          </a:xfrm>
        </p:grpSpPr>
        <p:grpSp>
          <p:nvGrpSpPr>
            <p:cNvPr id="1299" name="Google Shape;1299;p31"/>
            <p:cNvGrpSpPr/>
            <p:nvPr/>
          </p:nvGrpSpPr>
          <p:grpSpPr>
            <a:xfrm>
              <a:off x="-2990356" y="-2491674"/>
              <a:ext cx="15124712" cy="10817887"/>
              <a:chOff x="630925" y="238250"/>
              <a:chExt cx="6357325" cy="5237925"/>
            </a:xfrm>
          </p:grpSpPr>
          <p:sp>
            <p:nvSpPr>
              <p:cNvPr id="1300" name="Google Shape;1300;p31"/>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1"/>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1"/>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31"/>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1"/>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1"/>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1"/>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1"/>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1"/>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31"/>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1"/>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1"/>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1"/>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1"/>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1"/>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1"/>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1"/>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1"/>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1"/>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1"/>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1"/>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1"/>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1"/>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1"/>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1"/>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31"/>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31"/>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1"/>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1"/>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31"/>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31"/>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31"/>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31"/>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1"/>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1"/>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31"/>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31"/>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1"/>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1"/>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1"/>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0" name="Google Shape;1340;p31"/>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1"/>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2" name="Google Shape;1342;p31"/>
          <p:cNvSpPr txBox="1">
            <a:spLocks noGrp="1"/>
          </p:cNvSpPr>
          <p:nvPr>
            <p:ph type="title"/>
          </p:nvPr>
        </p:nvSpPr>
        <p:spPr>
          <a:xfrm>
            <a:off x="4174950" y="706188"/>
            <a:ext cx="4197000" cy="649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343" name="Google Shape;1343;p31"/>
          <p:cNvSpPr txBox="1">
            <a:spLocks noGrp="1"/>
          </p:cNvSpPr>
          <p:nvPr>
            <p:ph type="subTitle" idx="1"/>
          </p:nvPr>
        </p:nvSpPr>
        <p:spPr>
          <a:xfrm>
            <a:off x="4174950" y="1412215"/>
            <a:ext cx="4197000" cy="265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44" name="Google Shape;1344;p31"/>
          <p:cNvSpPr txBox="1">
            <a:spLocks noGrp="1"/>
          </p:cNvSpPr>
          <p:nvPr>
            <p:ph type="title" idx="2"/>
          </p:nvPr>
        </p:nvSpPr>
        <p:spPr>
          <a:xfrm>
            <a:off x="4174950" y="2086136"/>
            <a:ext cx="4197000" cy="649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200"/>
              <a:buNone/>
              <a:defRPr sz="6200">
                <a:solidFill>
                  <a:schemeClr val="accent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345" name="Google Shape;1345;p31"/>
          <p:cNvSpPr txBox="1">
            <a:spLocks noGrp="1"/>
          </p:cNvSpPr>
          <p:nvPr>
            <p:ph type="subTitle" idx="3"/>
          </p:nvPr>
        </p:nvSpPr>
        <p:spPr>
          <a:xfrm>
            <a:off x="4174950" y="2792164"/>
            <a:ext cx="4197000" cy="265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46" name="Google Shape;1346;p31"/>
          <p:cNvSpPr txBox="1">
            <a:spLocks noGrp="1"/>
          </p:cNvSpPr>
          <p:nvPr>
            <p:ph type="title" idx="4"/>
          </p:nvPr>
        </p:nvSpPr>
        <p:spPr>
          <a:xfrm>
            <a:off x="4174950" y="3466085"/>
            <a:ext cx="4197000" cy="649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347" name="Google Shape;1347;p31"/>
          <p:cNvSpPr txBox="1">
            <a:spLocks noGrp="1"/>
          </p:cNvSpPr>
          <p:nvPr>
            <p:ph type="subTitle" idx="5"/>
          </p:nvPr>
        </p:nvSpPr>
        <p:spPr>
          <a:xfrm>
            <a:off x="4174950" y="4172112"/>
            <a:ext cx="4197000" cy="265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8"/>
        <p:cNvGrpSpPr/>
        <p:nvPr/>
      </p:nvGrpSpPr>
      <p:grpSpPr>
        <a:xfrm>
          <a:off x="0" y="0"/>
          <a:ext cx="0" cy="0"/>
          <a:chOff x="0" y="0"/>
          <a:chExt cx="0" cy="0"/>
        </a:xfrm>
      </p:grpSpPr>
      <p:grpSp>
        <p:nvGrpSpPr>
          <p:cNvPr id="1349" name="Google Shape;1349;p32"/>
          <p:cNvGrpSpPr/>
          <p:nvPr/>
        </p:nvGrpSpPr>
        <p:grpSpPr>
          <a:xfrm>
            <a:off x="-2990356" y="-2829463"/>
            <a:ext cx="15124712" cy="11155676"/>
            <a:chOff x="-2990356" y="-2829463"/>
            <a:chExt cx="15124712" cy="11155676"/>
          </a:xfrm>
        </p:grpSpPr>
        <p:grpSp>
          <p:nvGrpSpPr>
            <p:cNvPr id="1350" name="Google Shape;1350;p32"/>
            <p:cNvGrpSpPr/>
            <p:nvPr/>
          </p:nvGrpSpPr>
          <p:grpSpPr>
            <a:xfrm>
              <a:off x="-2990356" y="-2491674"/>
              <a:ext cx="15124712" cy="10817887"/>
              <a:chOff x="630925" y="238250"/>
              <a:chExt cx="6357325" cy="5237925"/>
            </a:xfrm>
          </p:grpSpPr>
          <p:sp>
            <p:nvSpPr>
              <p:cNvPr id="1351" name="Google Shape;1351;p32"/>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2"/>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2"/>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2"/>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2"/>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2"/>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2"/>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2"/>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2"/>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2"/>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2"/>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2"/>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2"/>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2"/>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2"/>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2"/>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32"/>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32"/>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32"/>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32"/>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32"/>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32"/>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32"/>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32"/>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32"/>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32"/>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2"/>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2"/>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2"/>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2"/>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32"/>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32"/>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2"/>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2"/>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2"/>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2"/>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2"/>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2"/>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2"/>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2"/>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1" name="Google Shape;1391;p32"/>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2"/>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3" name="Google Shape;1393;p32"/>
          <p:cNvSpPr txBox="1">
            <a:spLocks noGrp="1"/>
          </p:cNvSpPr>
          <p:nvPr>
            <p:ph type="title" hasCustomPrompt="1"/>
          </p:nvPr>
        </p:nvSpPr>
        <p:spPr>
          <a:xfrm>
            <a:off x="715100" y="1635050"/>
            <a:ext cx="4620000" cy="132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11100">
                <a:solidFill>
                  <a:schemeClr val="accent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94" name="Google Shape;1394;p32"/>
          <p:cNvSpPr txBox="1">
            <a:spLocks noGrp="1"/>
          </p:cNvSpPr>
          <p:nvPr>
            <p:ph type="subTitle" idx="1"/>
          </p:nvPr>
        </p:nvSpPr>
        <p:spPr>
          <a:xfrm>
            <a:off x="715100" y="3089050"/>
            <a:ext cx="4620000" cy="419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grpSp>
        <p:nvGrpSpPr>
          <p:cNvPr id="104" name="Google Shape;104;p4"/>
          <p:cNvGrpSpPr/>
          <p:nvPr/>
        </p:nvGrpSpPr>
        <p:grpSpPr>
          <a:xfrm>
            <a:off x="-2990356" y="-2829463"/>
            <a:ext cx="15124712" cy="11155675"/>
            <a:chOff x="-2990356" y="-2829463"/>
            <a:chExt cx="15124712" cy="11155675"/>
          </a:xfrm>
        </p:grpSpPr>
        <p:grpSp>
          <p:nvGrpSpPr>
            <p:cNvPr id="105" name="Google Shape;105;p4"/>
            <p:cNvGrpSpPr/>
            <p:nvPr/>
          </p:nvGrpSpPr>
          <p:grpSpPr>
            <a:xfrm>
              <a:off x="-2990356" y="-2491674"/>
              <a:ext cx="15124712" cy="10817887"/>
              <a:chOff x="630925" y="238250"/>
              <a:chExt cx="6357325" cy="5237925"/>
            </a:xfrm>
          </p:grpSpPr>
          <p:sp>
            <p:nvSpPr>
              <p:cNvPr id="106" name="Google Shape;106;p4"/>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4"/>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49" name="Google Shape;149;p4"/>
          <p:cNvSpPr txBox="1">
            <a:spLocks noGrp="1"/>
          </p:cNvSpPr>
          <p:nvPr>
            <p:ph type="body" idx="1"/>
          </p:nvPr>
        </p:nvSpPr>
        <p:spPr>
          <a:xfrm>
            <a:off x="720000" y="1152475"/>
            <a:ext cx="7704000" cy="3416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95"/>
        <p:cNvGrpSpPr/>
        <p:nvPr/>
      </p:nvGrpSpPr>
      <p:grpSpPr>
        <a:xfrm>
          <a:off x="0" y="0"/>
          <a:ext cx="0" cy="0"/>
          <a:chOff x="0" y="0"/>
          <a:chExt cx="0" cy="0"/>
        </a:xfrm>
      </p:grpSpPr>
      <p:grpSp>
        <p:nvGrpSpPr>
          <p:cNvPr id="1396" name="Google Shape;1396;p33"/>
          <p:cNvGrpSpPr/>
          <p:nvPr/>
        </p:nvGrpSpPr>
        <p:grpSpPr>
          <a:xfrm>
            <a:off x="-2990356" y="-2829463"/>
            <a:ext cx="15124712" cy="11155676"/>
            <a:chOff x="-2990356" y="-2829463"/>
            <a:chExt cx="15124712" cy="11155676"/>
          </a:xfrm>
        </p:grpSpPr>
        <p:grpSp>
          <p:nvGrpSpPr>
            <p:cNvPr id="1397" name="Google Shape;1397;p33"/>
            <p:cNvGrpSpPr/>
            <p:nvPr/>
          </p:nvGrpSpPr>
          <p:grpSpPr>
            <a:xfrm>
              <a:off x="-2990356" y="-2491674"/>
              <a:ext cx="15124712" cy="10817887"/>
              <a:chOff x="630925" y="238250"/>
              <a:chExt cx="6357325" cy="5237925"/>
            </a:xfrm>
          </p:grpSpPr>
          <p:sp>
            <p:nvSpPr>
              <p:cNvPr id="1398" name="Google Shape;1398;p33"/>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3"/>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3"/>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3"/>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3"/>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3"/>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3"/>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3"/>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3"/>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3"/>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3"/>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33"/>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33"/>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33"/>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33"/>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33"/>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33"/>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3"/>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33"/>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33"/>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3"/>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3"/>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3"/>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3"/>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3"/>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3"/>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3"/>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3"/>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3"/>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3"/>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3"/>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3"/>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3"/>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3"/>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3"/>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3"/>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33"/>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3"/>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3"/>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3"/>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8" name="Google Shape;1438;p33"/>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3"/>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0" name="Google Shape;1440;p33"/>
          <p:cNvSpPr txBox="1">
            <a:spLocks noGrp="1"/>
          </p:cNvSpPr>
          <p:nvPr>
            <p:ph type="title"/>
          </p:nvPr>
        </p:nvSpPr>
        <p:spPr>
          <a:xfrm>
            <a:off x="3884025" y="1307100"/>
            <a:ext cx="4545000" cy="2529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77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1"/>
        <p:cNvGrpSpPr/>
        <p:nvPr/>
      </p:nvGrpSpPr>
      <p:grpSpPr>
        <a:xfrm>
          <a:off x="0" y="0"/>
          <a:ext cx="0" cy="0"/>
          <a:chOff x="0" y="0"/>
          <a:chExt cx="0" cy="0"/>
        </a:xfrm>
      </p:grpSpPr>
      <p:sp>
        <p:nvSpPr>
          <p:cNvPr id="1442" name="Google Shape;1442;p34"/>
          <p:cNvSpPr txBox="1">
            <a:spLocks noGrp="1"/>
          </p:cNvSpPr>
          <p:nvPr>
            <p:ph type="title"/>
          </p:nvPr>
        </p:nvSpPr>
        <p:spPr>
          <a:xfrm>
            <a:off x="720000" y="4035800"/>
            <a:ext cx="7704000" cy="572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2700"/>
            </a:lvl1pPr>
            <a:lvl2pPr lvl="1" algn="ctr">
              <a:lnSpc>
                <a:spcPct val="100000"/>
              </a:lnSpc>
              <a:spcBef>
                <a:spcPts val="0"/>
              </a:spcBef>
              <a:spcAft>
                <a:spcPts val="0"/>
              </a:spcAft>
              <a:buSzPts val="3800"/>
              <a:buNone/>
              <a:defRPr/>
            </a:lvl2pPr>
            <a:lvl3pPr lvl="2" algn="ctr">
              <a:lnSpc>
                <a:spcPct val="100000"/>
              </a:lnSpc>
              <a:spcBef>
                <a:spcPts val="0"/>
              </a:spcBef>
              <a:spcAft>
                <a:spcPts val="0"/>
              </a:spcAft>
              <a:buSzPts val="3800"/>
              <a:buNone/>
              <a:defRPr/>
            </a:lvl3pPr>
            <a:lvl4pPr lvl="3" algn="ctr">
              <a:lnSpc>
                <a:spcPct val="100000"/>
              </a:lnSpc>
              <a:spcBef>
                <a:spcPts val="0"/>
              </a:spcBef>
              <a:spcAft>
                <a:spcPts val="0"/>
              </a:spcAft>
              <a:buSzPts val="3800"/>
              <a:buNone/>
              <a:defRPr/>
            </a:lvl4pPr>
            <a:lvl5pPr lvl="4" algn="ctr">
              <a:lnSpc>
                <a:spcPct val="100000"/>
              </a:lnSpc>
              <a:spcBef>
                <a:spcPts val="0"/>
              </a:spcBef>
              <a:spcAft>
                <a:spcPts val="0"/>
              </a:spcAft>
              <a:buSzPts val="3800"/>
              <a:buNone/>
              <a:defRPr/>
            </a:lvl5pPr>
            <a:lvl6pPr lvl="5" algn="ctr">
              <a:lnSpc>
                <a:spcPct val="100000"/>
              </a:lnSpc>
              <a:spcBef>
                <a:spcPts val="0"/>
              </a:spcBef>
              <a:spcAft>
                <a:spcPts val="0"/>
              </a:spcAft>
              <a:buSzPts val="3800"/>
              <a:buNone/>
              <a:defRPr/>
            </a:lvl6pPr>
            <a:lvl7pPr lvl="6" algn="ctr">
              <a:lnSpc>
                <a:spcPct val="100000"/>
              </a:lnSpc>
              <a:spcBef>
                <a:spcPts val="0"/>
              </a:spcBef>
              <a:spcAft>
                <a:spcPts val="0"/>
              </a:spcAft>
              <a:buSzPts val="3800"/>
              <a:buNone/>
              <a:defRPr/>
            </a:lvl7pPr>
            <a:lvl8pPr lvl="7" algn="ctr">
              <a:lnSpc>
                <a:spcPct val="100000"/>
              </a:lnSpc>
              <a:spcBef>
                <a:spcPts val="0"/>
              </a:spcBef>
              <a:spcAft>
                <a:spcPts val="0"/>
              </a:spcAft>
              <a:buSzPts val="3800"/>
              <a:buNone/>
              <a:defRPr/>
            </a:lvl8pPr>
            <a:lvl9pPr lvl="8" algn="ctr">
              <a:lnSpc>
                <a:spcPct val="100000"/>
              </a:lnSpc>
              <a:spcBef>
                <a:spcPts val="0"/>
              </a:spcBef>
              <a:spcAft>
                <a:spcPts val="0"/>
              </a:spcAft>
              <a:buSzPts val="3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43"/>
        <p:cNvGrpSpPr/>
        <p:nvPr/>
      </p:nvGrpSpPr>
      <p:grpSpPr>
        <a:xfrm>
          <a:off x="0" y="0"/>
          <a:ext cx="0" cy="0"/>
          <a:chOff x="0" y="0"/>
          <a:chExt cx="0" cy="0"/>
        </a:xfrm>
      </p:grpSpPr>
      <p:grpSp>
        <p:nvGrpSpPr>
          <p:cNvPr id="1444" name="Google Shape;1444;p35"/>
          <p:cNvGrpSpPr/>
          <p:nvPr/>
        </p:nvGrpSpPr>
        <p:grpSpPr>
          <a:xfrm>
            <a:off x="-2990356" y="-2829463"/>
            <a:ext cx="15124712" cy="11155676"/>
            <a:chOff x="-2990356" y="-2829463"/>
            <a:chExt cx="15124712" cy="11155676"/>
          </a:xfrm>
        </p:grpSpPr>
        <p:grpSp>
          <p:nvGrpSpPr>
            <p:cNvPr id="1445" name="Google Shape;1445;p35"/>
            <p:cNvGrpSpPr/>
            <p:nvPr/>
          </p:nvGrpSpPr>
          <p:grpSpPr>
            <a:xfrm>
              <a:off x="-2990356" y="-2491674"/>
              <a:ext cx="15124712" cy="10817887"/>
              <a:chOff x="630925" y="238250"/>
              <a:chExt cx="6357325" cy="5237925"/>
            </a:xfrm>
          </p:grpSpPr>
          <p:sp>
            <p:nvSpPr>
              <p:cNvPr id="1446" name="Google Shape;1446;p35"/>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5"/>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5"/>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5"/>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35"/>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35"/>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5"/>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5"/>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5"/>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5"/>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5"/>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5"/>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35"/>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35"/>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35"/>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35"/>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35"/>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5"/>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5"/>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5"/>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35"/>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5"/>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5"/>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5"/>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5"/>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5"/>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5"/>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5"/>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5"/>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5"/>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5"/>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5"/>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5"/>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5"/>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5"/>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5"/>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5"/>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5"/>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5"/>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5"/>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6" name="Google Shape;1486;p35"/>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5"/>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8" name="Google Shape;1488;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a:endParaRPr/>
          </a:p>
        </p:txBody>
      </p:sp>
      <p:sp>
        <p:nvSpPr>
          <p:cNvPr id="1489" name="Google Shape;1489;p35"/>
          <p:cNvSpPr/>
          <p:nvPr/>
        </p:nvSpPr>
        <p:spPr>
          <a:xfrm>
            <a:off x="720125" y="1164700"/>
            <a:ext cx="7704000" cy="344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90"/>
        <p:cNvGrpSpPr/>
        <p:nvPr/>
      </p:nvGrpSpPr>
      <p:grpSpPr>
        <a:xfrm>
          <a:off x="0" y="0"/>
          <a:ext cx="0" cy="0"/>
          <a:chOff x="0" y="0"/>
          <a:chExt cx="0" cy="0"/>
        </a:xfrm>
      </p:grpSpPr>
      <p:grpSp>
        <p:nvGrpSpPr>
          <p:cNvPr id="1491" name="Google Shape;1491;p36"/>
          <p:cNvGrpSpPr/>
          <p:nvPr/>
        </p:nvGrpSpPr>
        <p:grpSpPr>
          <a:xfrm>
            <a:off x="-2990356" y="-2829463"/>
            <a:ext cx="15124712" cy="11155676"/>
            <a:chOff x="-2990356" y="-2829463"/>
            <a:chExt cx="15124712" cy="11155676"/>
          </a:xfrm>
        </p:grpSpPr>
        <p:grpSp>
          <p:nvGrpSpPr>
            <p:cNvPr id="1492" name="Google Shape;1492;p36"/>
            <p:cNvGrpSpPr/>
            <p:nvPr/>
          </p:nvGrpSpPr>
          <p:grpSpPr>
            <a:xfrm>
              <a:off x="-2990356" y="-2491674"/>
              <a:ext cx="15124712" cy="10817887"/>
              <a:chOff x="630925" y="238250"/>
              <a:chExt cx="6357325" cy="5237925"/>
            </a:xfrm>
          </p:grpSpPr>
          <p:sp>
            <p:nvSpPr>
              <p:cNvPr id="1493" name="Google Shape;1493;p36"/>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36"/>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36"/>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36"/>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36"/>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36"/>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36"/>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6"/>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36"/>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36"/>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36"/>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36"/>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36"/>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36"/>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36"/>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36"/>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36"/>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36"/>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36"/>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36"/>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36"/>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36"/>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36"/>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36"/>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36"/>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36"/>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36"/>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36"/>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36"/>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36"/>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36"/>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36"/>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36"/>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36"/>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36"/>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36"/>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36"/>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36"/>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36"/>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36"/>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3" name="Google Shape;1533;p36"/>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36"/>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5" name="Google Shape;1535;p36"/>
          <p:cNvSpPr txBox="1">
            <a:spLocks noGrp="1"/>
          </p:cNvSpPr>
          <p:nvPr>
            <p:ph type="title"/>
          </p:nvPr>
        </p:nvSpPr>
        <p:spPr>
          <a:xfrm>
            <a:off x="812000" y="1609475"/>
            <a:ext cx="2896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4400"/>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a:endParaRPr/>
          </a:p>
        </p:txBody>
      </p:sp>
      <p:sp>
        <p:nvSpPr>
          <p:cNvPr id="1536" name="Google Shape;1536;p36"/>
          <p:cNvSpPr txBox="1">
            <a:spLocks noGrp="1"/>
          </p:cNvSpPr>
          <p:nvPr>
            <p:ph type="body" idx="1"/>
          </p:nvPr>
        </p:nvSpPr>
        <p:spPr>
          <a:xfrm>
            <a:off x="812000" y="2316925"/>
            <a:ext cx="2896500" cy="1217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rgbClr val="434343"/>
              </a:buClr>
              <a:buSzPts val="1400"/>
              <a:buChar char="●"/>
              <a:defRPr sz="1400"/>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0"/>
              </a:spcBef>
              <a:spcAft>
                <a:spcPts val="0"/>
              </a:spcAft>
              <a:buClr>
                <a:srgbClr val="434343"/>
              </a:buClr>
              <a:buSzPts val="1400"/>
              <a:buChar char="■"/>
              <a:defRPr>
                <a:solidFill>
                  <a:srgbClr val="434343"/>
                </a:solidFill>
              </a:defRPr>
            </a:lvl3pPr>
            <a:lvl4pPr marL="1828800" lvl="3" indent="-317500" algn="l">
              <a:lnSpc>
                <a:spcPct val="115000"/>
              </a:lnSpc>
              <a:spcBef>
                <a:spcPts val="0"/>
              </a:spcBef>
              <a:spcAft>
                <a:spcPts val="0"/>
              </a:spcAft>
              <a:buClr>
                <a:srgbClr val="434343"/>
              </a:buClr>
              <a:buSzPts val="1400"/>
              <a:buChar char="●"/>
              <a:defRPr>
                <a:solidFill>
                  <a:srgbClr val="434343"/>
                </a:solidFill>
              </a:defRPr>
            </a:lvl4pPr>
            <a:lvl5pPr marL="2286000" lvl="4" indent="-317500" algn="l">
              <a:lnSpc>
                <a:spcPct val="115000"/>
              </a:lnSpc>
              <a:spcBef>
                <a:spcPts val="0"/>
              </a:spcBef>
              <a:spcAft>
                <a:spcPts val="0"/>
              </a:spcAft>
              <a:buClr>
                <a:srgbClr val="434343"/>
              </a:buClr>
              <a:buSzPts val="1400"/>
              <a:buChar char="○"/>
              <a:defRPr>
                <a:solidFill>
                  <a:srgbClr val="434343"/>
                </a:solidFill>
              </a:defRPr>
            </a:lvl5pPr>
            <a:lvl6pPr marL="2743200" lvl="5" indent="-317500" algn="l">
              <a:lnSpc>
                <a:spcPct val="115000"/>
              </a:lnSpc>
              <a:spcBef>
                <a:spcPts val="0"/>
              </a:spcBef>
              <a:spcAft>
                <a:spcPts val="0"/>
              </a:spcAft>
              <a:buClr>
                <a:srgbClr val="434343"/>
              </a:buClr>
              <a:buSzPts val="1400"/>
              <a:buChar char="■"/>
              <a:defRPr>
                <a:solidFill>
                  <a:srgbClr val="434343"/>
                </a:solidFill>
              </a:defRPr>
            </a:lvl6pPr>
            <a:lvl7pPr marL="3200400" lvl="6" indent="-317500" algn="l">
              <a:lnSpc>
                <a:spcPct val="115000"/>
              </a:lnSpc>
              <a:spcBef>
                <a:spcPts val="0"/>
              </a:spcBef>
              <a:spcAft>
                <a:spcPts val="0"/>
              </a:spcAft>
              <a:buClr>
                <a:srgbClr val="434343"/>
              </a:buClr>
              <a:buSzPts val="1400"/>
              <a:buChar char="●"/>
              <a:defRPr>
                <a:solidFill>
                  <a:srgbClr val="434343"/>
                </a:solidFill>
              </a:defRPr>
            </a:lvl7pPr>
            <a:lvl8pPr marL="3657600" lvl="7" indent="-317500" algn="l">
              <a:lnSpc>
                <a:spcPct val="115000"/>
              </a:lnSpc>
              <a:spcBef>
                <a:spcPts val="0"/>
              </a:spcBef>
              <a:spcAft>
                <a:spcPts val="0"/>
              </a:spcAft>
              <a:buClr>
                <a:srgbClr val="434343"/>
              </a:buClr>
              <a:buSzPts val="1400"/>
              <a:buChar char="○"/>
              <a:defRPr>
                <a:solidFill>
                  <a:srgbClr val="434343"/>
                </a:solidFill>
              </a:defRPr>
            </a:lvl8pPr>
            <a:lvl9pPr marL="4114800" lvl="8" indent="-317500" algn="l">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537"/>
        <p:cNvGrpSpPr/>
        <p:nvPr/>
      </p:nvGrpSpPr>
      <p:grpSpPr>
        <a:xfrm>
          <a:off x="0" y="0"/>
          <a:ext cx="0" cy="0"/>
          <a:chOff x="0" y="0"/>
          <a:chExt cx="0" cy="0"/>
        </a:xfrm>
      </p:grpSpPr>
      <p:grpSp>
        <p:nvGrpSpPr>
          <p:cNvPr id="1538" name="Google Shape;1538;p37"/>
          <p:cNvGrpSpPr/>
          <p:nvPr/>
        </p:nvGrpSpPr>
        <p:grpSpPr>
          <a:xfrm>
            <a:off x="-2990356" y="-2829463"/>
            <a:ext cx="15124712" cy="11155676"/>
            <a:chOff x="-2990356" y="-2829463"/>
            <a:chExt cx="15124712" cy="11155676"/>
          </a:xfrm>
        </p:grpSpPr>
        <p:grpSp>
          <p:nvGrpSpPr>
            <p:cNvPr id="1539" name="Google Shape;1539;p37"/>
            <p:cNvGrpSpPr/>
            <p:nvPr/>
          </p:nvGrpSpPr>
          <p:grpSpPr>
            <a:xfrm>
              <a:off x="-2990356" y="-2491674"/>
              <a:ext cx="15124712" cy="10817887"/>
              <a:chOff x="630925" y="238250"/>
              <a:chExt cx="6357325" cy="5237925"/>
            </a:xfrm>
          </p:grpSpPr>
          <p:sp>
            <p:nvSpPr>
              <p:cNvPr id="1540" name="Google Shape;1540;p37"/>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37"/>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37"/>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37"/>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37"/>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37"/>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37"/>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37"/>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37"/>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37"/>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37"/>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37"/>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37"/>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37"/>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37"/>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37"/>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37"/>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37"/>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37"/>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37"/>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37"/>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37"/>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37"/>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37"/>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37"/>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37"/>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37"/>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37"/>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37"/>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37"/>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37"/>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37"/>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37"/>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37"/>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37"/>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37"/>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37"/>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37"/>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37"/>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37"/>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0" name="Google Shape;1580;p37"/>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37"/>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2" name="Google Shape;1582;p37"/>
          <p:cNvSpPr txBox="1">
            <a:spLocks noGrp="1"/>
          </p:cNvSpPr>
          <p:nvPr>
            <p:ph type="ctrTitle"/>
          </p:nvPr>
        </p:nvSpPr>
        <p:spPr>
          <a:xfrm>
            <a:off x="843050" y="669825"/>
            <a:ext cx="3262200" cy="9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6300">
                <a:solidFill>
                  <a:schemeClr val="accen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83" name="Google Shape;1583;p37"/>
          <p:cNvSpPr txBox="1">
            <a:spLocks noGrp="1"/>
          </p:cNvSpPr>
          <p:nvPr>
            <p:ph type="subTitle" idx="1"/>
          </p:nvPr>
        </p:nvSpPr>
        <p:spPr>
          <a:xfrm>
            <a:off x="843050" y="1704550"/>
            <a:ext cx="3262200" cy="1227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84" name="Google Shape;1584;p37"/>
          <p:cNvSpPr txBox="1"/>
          <p:nvPr/>
        </p:nvSpPr>
        <p:spPr>
          <a:xfrm>
            <a:off x="715100" y="3800225"/>
            <a:ext cx="3518100" cy="52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100"/>
              <a:buFont typeface="Arial"/>
              <a:buNone/>
            </a:pPr>
            <a:r>
              <a:rPr lang="en" sz="1100" b="1" i="0" u="none" strike="noStrike" cap="none">
                <a:solidFill>
                  <a:schemeClr val="lt2"/>
                </a:solidFill>
                <a:latin typeface="Work Sans"/>
                <a:ea typeface="Work Sans"/>
                <a:cs typeface="Work Sans"/>
                <a:sym typeface="Work Sans"/>
              </a:rPr>
              <a:t>CREDITS:</a:t>
            </a:r>
            <a:r>
              <a:rPr lang="en" sz="1100" b="0" i="0" u="none" strike="noStrike" cap="none">
                <a:solidFill>
                  <a:schemeClr val="lt2"/>
                </a:solidFill>
                <a:latin typeface="Work Sans"/>
                <a:ea typeface="Work Sans"/>
                <a:cs typeface="Work Sans"/>
                <a:sym typeface="Work Sans"/>
              </a:rPr>
              <a:t> This presentation template was created by </a:t>
            </a:r>
            <a:r>
              <a:rPr lang="en" sz="1100" b="1" i="0" u="none" strike="noStrike" cap="none">
                <a:solidFill>
                  <a:schemeClr val="hlink"/>
                </a:solidFill>
                <a:uFill>
                  <a:noFill/>
                </a:uFill>
                <a:latin typeface="Work Sans"/>
                <a:ea typeface="Work Sans"/>
                <a:cs typeface="Work Sans"/>
                <a:sym typeface="Work Sans"/>
                <a:hlinkClick r:id="rId2"/>
              </a:rPr>
              <a:t>Slidesgo</a:t>
            </a:r>
            <a:r>
              <a:rPr lang="en" sz="1100" b="1" i="0" u="none" strike="noStrike" cap="none">
                <a:solidFill>
                  <a:schemeClr val="lt2"/>
                </a:solidFill>
                <a:latin typeface="Work Sans"/>
                <a:ea typeface="Work Sans"/>
                <a:cs typeface="Work Sans"/>
                <a:sym typeface="Work Sans"/>
              </a:rPr>
              <a:t>,</a:t>
            </a:r>
            <a:r>
              <a:rPr lang="en" sz="1100" b="0" i="0" u="none" strike="noStrike" cap="none">
                <a:solidFill>
                  <a:schemeClr val="lt2"/>
                </a:solidFill>
                <a:latin typeface="Work Sans"/>
                <a:ea typeface="Work Sans"/>
                <a:cs typeface="Work Sans"/>
                <a:sym typeface="Work Sans"/>
              </a:rPr>
              <a:t> including icons by </a:t>
            </a:r>
            <a:r>
              <a:rPr lang="en" sz="1100" b="1" i="0" u="none" strike="noStrike" cap="none">
                <a:solidFill>
                  <a:schemeClr val="hlink"/>
                </a:solidFill>
                <a:uFill>
                  <a:noFill/>
                </a:uFill>
                <a:latin typeface="Work Sans"/>
                <a:ea typeface="Work Sans"/>
                <a:cs typeface="Work Sans"/>
                <a:sym typeface="Work Sans"/>
                <a:hlinkClick r:id="rId3"/>
              </a:rPr>
              <a:t>Flaticon</a:t>
            </a:r>
            <a:r>
              <a:rPr lang="en" sz="1100" b="0" i="0" u="none" strike="noStrike" cap="none">
                <a:solidFill>
                  <a:schemeClr val="lt2"/>
                </a:solidFill>
                <a:latin typeface="Work Sans"/>
                <a:ea typeface="Work Sans"/>
                <a:cs typeface="Work Sans"/>
                <a:sym typeface="Work Sans"/>
              </a:rPr>
              <a:t> and infographics &amp; images by </a:t>
            </a:r>
            <a:r>
              <a:rPr lang="en" sz="1100" b="1" i="0" u="none" strike="noStrike" cap="none">
                <a:solidFill>
                  <a:schemeClr val="hlink"/>
                </a:solidFill>
                <a:uFill>
                  <a:noFill/>
                </a:uFill>
                <a:latin typeface="Work Sans"/>
                <a:ea typeface="Work Sans"/>
                <a:cs typeface="Work Sans"/>
                <a:sym typeface="Work Sans"/>
                <a:hlinkClick r:id="rId4"/>
              </a:rPr>
              <a:t>Freepik</a:t>
            </a:r>
            <a:endParaRPr sz="1100" b="1" i="0" u="none" strike="noStrike" cap="none">
              <a:solidFill>
                <a:schemeClr val="lt2"/>
              </a:solidFill>
              <a:latin typeface="Work Sans"/>
              <a:ea typeface="Work Sans"/>
              <a:cs typeface="Work Sans"/>
              <a:sym typeface="Work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85"/>
        <p:cNvGrpSpPr/>
        <p:nvPr/>
      </p:nvGrpSpPr>
      <p:grpSpPr>
        <a:xfrm>
          <a:off x="0" y="0"/>
          <a:ext cx="0" cy="0"/>
          <a:chOff x="0" y="0"/>
          <a:chExt cx="0" cy="0"/>
        </a:xfrm>
      </p:grpSpPr>
      <p:grpSp>
        <p:nvGrpSpPr>
          <p:cNvPr id="1586" name="Google Shape;1586;p38"/>
          <p:cNvGrpSpPr/>
          <p:nvPr/>
        </p:nvGrpSpPr>
        <p:grpSpPr>
          <a:xfrm>
            <a:off x="-2990356" y="-2829463"/>
            <a:ext cx="15124712" cy="11155676"/>
            <a:chOff x="-2990356" y="-2829463"/>
            <a:chExt cx="15124712" cy="11155676"/>
          </a:xfrm>
        </p:grpSpPr>
        <p:grpSp>
          <p:nvGrpSpPr>
            <p:cNvPr id="1587" name="Google Shape;1587;p38"/>
            <p:cNvGrpSpPr/>
            <p:nvPr/>
          </p:nvGrpSpPr>
          <p:grpSpPr>
            <a:xfrm>
              <a:off x="-2990356" y="-2491674"/>
              <a:ext cx="15124712" cy="10817887"/>
              <a:chOff x="630925" y="238250"/>
              <a:chExt cx="6357325" cy="5237925"/>
            </a:xfrm>
          </p:grpSpPr>
          <p:sp>
            <p:nvSpPr>
              <p:cNvPr id="1588" name="Google Shape;1588;p38"/>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38"/>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38"/>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38"/>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38"/>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38"/>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38"/>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38"/>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38"/>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38"/>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38"/>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38"/>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38"/>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38"/>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38"/>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38"/>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38"/>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38"/>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38"/>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38"/>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38"/>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38"/>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38"/>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38"/>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38"/>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38"/>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38"/>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38"/>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38"/>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38"/>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38"/>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38"/>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38"/>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38"/>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38"/>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38"/>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38"/>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38"/>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38"/>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38"/>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8" name="Google Shape;1628;p38"/>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38"/>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0" name="Google Shape;1630;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a:endParaRPr/>
          </a:p>
        </p:txBody>
      </p:sp>
      <p:sp>
        <p:nvSpPr>
          <p:cNvPr id="1631" name="Google Shape;1631;p38"/>
          <p:cNvSpPr txBox="1">
            <a:spLocks noGrp="1"/>
          </p:cNvSpPr>
          <p:nvPr>
            <p:ph type="body" idx="1"/>
          </p:nvPr>
        </p:nvSpPr>
        <p:spPr>
          <a:xfrm>
            <a:off x="720000" y="1152475"/>
            <a:ext cx="7704000" cy="3416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3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33"/>
        <p:cNvGrpSpPr/>
        <p:nvPr/>
      </p:nvGrpSpPr>
      <p:grpSpPr>
        <a:xfrm>
          <a:off x="0" y="0"/>
          <a:ext cx="0" cy="0"/>
          <a:chOff x="0" y="0"/>
          <a:chExt cx="0" cy="0"/>
        </a:xfrm>
      </p:grpSpPr>
      <p:grpSp>
        <p:nvGrpSpPr>
          <p:cNvPr id="1634" name="Google Shape;1634;p40"/>
          <p:cNvGrpSpPr/>
          <p:nvPr/>
        </p:nvGrpSpPr>
        <p:grpSpPr>
          <a:xfrm>
            <a:off x="-2990356" y="-2829463"/>
            <a:ext cx="15124712" cy="11155676"/>
            <a:chOff x="-2990356" y="-2829463"/>
            <a:chExt cx="15124712" cy="11155676"/>
          </a:xfrm>
        </p:grpSpPr>
        <p:grpSp>
          <p:nvGrpSpPr>
            <p:cNvPr id="1635" name="Google Shape;1635;p40"/>
            <p:cNvGrpSpPr/>
            <p:nvPr/>
          </p:nvGrpSpPr>
          <p:grpSpPr>
            <a:xfrm>
              <a:off x="-2990356" y="-2491674"/>
              <a:ext cx="15124712" cy="10817887"/>
              <a:chOff x="630925" y="238250"/>
              <a:chExt cx="6357325" cy="5237925"/>
            </a:xfrm>
          </p:grpSpPr>
          <p:sp>
            <p:nvSpPr>
              <p:cNvPr id="1636" name="Google Shape;1636;p40"/>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0"/>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0"/>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0"/>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0"/>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0"/>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0"/>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0"/>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40"/>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0"/>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0"/>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40"/>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40"/>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40"/>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0"/>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0"/>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0"/>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0"/>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40"/>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40"/>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0"/>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0"/>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0"/>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0"/>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40"/>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40"/>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0"/>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0"/>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0"/>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40"/>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40"/>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40"/>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0"/>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40"/>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40"/>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0"/>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0"/>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40"/>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40"/>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0"/>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6" name="Google Shape;1676;p40"/>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0"/>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78"/>
        <p:cNvGrpSpPr/>
        <p:nvPr/>
      </p:nvGrpSpPr>
      <p:grpSpPr>
        <a:xfrm>
          <a:off x="0" y="0"/>
          <a:ext cx="0" cy="0"/>
          <a:chOff x="0" y="0"/>
          <a:chExt cx="0" cy="0"/>
        </a:xfrm>
      </p:grpSpPr>
      <p:grpSp>
        <p:nvGrpSpPr>
          <p:cNvPr id="1679" name="Google Shape;1679;p41"/>
          <p:cNvGrpSpPr/>
          <p:nvPr/>
        </p:nvGrpSpPr>
        <p:grpSpPr>
          <a:xfrm>
            <a:off x="-2990356" y="-2829463"/>
            <a:ext cx="15124712" cy="11155676"/>
            <a:chOff x="-2990356" y="-2829463"/>
            <a:chExt cx="15124712" cy="11155676"/>
          </a:xfrm>
        </p:grpSpPr>
        <p:grpSp>
          <p:nvGrpSpPr>
            <p:cNvPr id="1680" name="Google Shape;1680;p41"/>
            <p:cNvGrpSpPr/>
            <p:nvPr/>
          </p:nvGrpSpPr>
          <p:grpSpPr>
            <a:xfrm>
              <a:off x="-2990356" y="-2491674"/>
              <a:ext cx="15124712" cy="10817887"/>
              <a:chOff x="630925" y="238250"/>
              <a:chExt cx="6357325" cy="5237925"/>
            </a:xfrm>
          </p:grpSpPr>
          <p:sp>
            <p:nvSpPr>
              <p:cNvPr id="1681" name="Google Shape;1681;p41"/>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41"/>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1"/>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1"/>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41"/>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41"/>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41"/>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41"/>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41"/>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41"/>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41"/>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41"/>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41"/>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41"/>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41"/>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41"/>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41"/>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1"/>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41"/>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41"/>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1"/>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1"/>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1"/>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41"/>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41"/>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1"/>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1"/>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1"/>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41"/>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41"/>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1"/>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1"/>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1"/>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1"/>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1"/>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1"/>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41"/>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1"/>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1"/>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1"/>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1" name="Google Shape;1721;p41"/>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1"/>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3" name="Google Shape;1723;p41"/>
          <p:cNvSpPr/>
          <p:nvPr/>
        </p:nvSpPr>
        <p:spPr>
          <a:xfrm>
            <a:off x="445950" y="424650"/>
            <a:ext cx="8252100" cy="4294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0"/>
        <p:cNvGrpSpPr/>
        <p:nvPr/>
      </p:nvGrpSpPr>
      <p:grpSpPr>
        <a:xfrm>
          <a:off x="0" y="0"/>
          <a:ext cx="0" cy="0"/>
          <a:chOff x="0" y="0"/>
          <a:chExt cx="0" cy="0"/>
        </a:xfrm>
      </p:grpSpPr>
      <p:grpSp>
        <p:nvGrpSpPr>
          <p:cNvPr id="151" name="Google Shape;151;p5"/>
          <p:cNvGrpSpPr/>
          <p:nvPr/>
        </p:nvGrpSpPr>
        <p:grpSpPr>
          <a:xfrm>
            <a:off x="-2990356" y="-2829463"/>
            <a:ext cx="15124712" cy="11155675"/>
            <a:chOff x="-2990356" y="-2829463"/>
            <a:chExt cx="15124712" cy="11155675"/>
          </a:xfrm>
        </p:grpSpPr>
        <p:grpSp>
          <p:nvGrpSpPr>
            <p:cNvPr id="152" name="Google Shape;152;p5"/>
            <p:cNvGrpSpPr/>
            <p:nvPr/>
          </p:nvGrpSpPr>
          <p:grpSpPr>
            <a:xfrm>
              <a:off x="-2990356" y="-2491674"/>
              <a:ext cx="15124712" cy="10817887"/>
              <a:chOff x="630925" y="238250"/>
              <a:chExt cx="6357325" cy="5237925"/>
            </a:xfrm>
          </p:grpSpPr>
          <p:sp>
            <p:nvSpPr>
              <p:cNvPr id="153" name="Google Shape;153;p5"/>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5"/>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5"/>
          <p:cNvSpPr txBox="1">
            <a:spLocks noGrp="1"/>
          </p:cNvSpPr>
          <p:nvPr>
            <p:ph type="subTitle" idx="1"/>
          </p:nvPr>
        </p:nvSpPr>
        <p:spPr>
          <a:xfrm>
            <a:off x="1215325" y="2515300"/>
            <a:ext cx="2907600" cy="53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 name="Google Shape;196;p5"/>
          <p:cNvSpPr txBox="1">
            <a:spLocks noGrp="1"/>
          </p:cNvSpPr>
          <p:nvPr>
            <p:ph type="subTitle" idx="2"/>
          </p:nvPr>
        </p:nvSpPr>
        <p:spPr>
          <a:xfrm>
            <a:off x="5021075" y="2515300"/>
            <a:ext cx="2907600" cy="5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700" b="1">
                <a:solidFill>
                  <a:schemeClr val="accent2"/>
                </a:solidFill>
                <a:latin typeface="Sulphur Point"/>
                <a:ea typeface="Sulphur Point"/>
                <a:cs typeface="Sulphur Point"/>
                <a:sym typeface="Sulphur Poin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5"/>
          <p:cNvSpPr txBox="1">
            <a:spLocks noGrp="1"/>
          </p:cNvSpPr>
          <p:nvPr>
            <p:ph type="subTitle" idx="3"/>
          </p:nvPr>
        </p:nvSpPr>
        <p:spPr>
          <a:xfrm>
            <a:off x="1215325" y="3045700"/>
            <a:ext cx="29076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5"/>
          <p:cNvSpPr txBox="1">
            <a:spLocks noGrp="1"/>
          </p:cNvSpPr>
          <p:nvPr>
            <p:ph type="subTitle" idx="4"/>
          </p:nvPr>
        </p:nvSpPr>
        <p:spPr>
          <a:xfrm>
            <a:off x="5021075" y="3045700"/>
            <a:ext cx="2907600" cy="95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grpSp>
        <p:nvGrpSpPr>
          <p:cNvPr id="201" name="Google Shape;201;p6"/>
          <p:cNvGrpSpPr/>
          <p:nvPr/>
        </p:nvGrpSpPr>
        <p:grpSpPr>
          <a:xfrm>
            <a:off x="-2990356" y="-2829463"/>
            <a:ext cx="15124712" cy="11155675"/>
            <a:chOff x="-2990356" y="-2829463"/>
            <a:chExt cx="15124712" cy="11155675"/>
          </a:xfrm>
        </p:grpSpPr>
        <p:grpSp>
          <p:nvGrpSpPr>
            <p:cNvPr id="202" name="Google Shape;202;p6"/>
            <p:cNvGrpSpPr/>
            <p:nvPr/>
          </p:nvGrpSpPr>
          <p:grpSpPr>
            <a:xfrm>
              <a:off x="-2990356" y="-2491674"/>
              <a:ext cx="15124712" cy="10817887"/>
              <a:chOff x="630925" y="238250"/>
              <a:chExt cx="6357325" cy="5237925"/>
            </a:xfrm>
          </p:grpSpPr>
          <p:sp>
            <p:nvSpPr>
              <p:cNvPr id="203" name="Google Shape;203;p6"/>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6"/>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6"/>
        <p:cNvGrpSpPr/>
        <p:nvPr/>
      </p:nvGrpSpPr>
      <p:grpSpPr>
        <a:xfrm>
          <a:off x="0" y="0"/>
          <a:ext cx="0" cy="0"/>
          <a:chOff x="0" y="0"/>
          <a:chExt cx="0" cy="0"/>
        </a:xfrm>
      </p:grpSpPr>
      <p:grpSp>
        <p:nvGrpSpPr>
          <p:cNvPr id="247" name="Google Shape;247;p7"/>
          <p:cNvGrpSpPr/>
          <p:nvPr/>
        </p:nvGrpSpPr>
        <p:grpSpPr>
          <a:xfrm>
            <a:off x="-2990356" y="-2829463"/>
            <a:ext cx="15124712" cy="11155675"/>
            <a:chOff x="-2990356" y="-2829463"/>
            <a:chExt cx="15124712" cy="11155675"/>
          </a:xfrm>
        </p:grpSpPr>
        <p:grpSp>
          <p:nvGrpSpPr>
            <p:cNvPr id="248" name="Google Shape;248;p7"/>
            <p:cNvGrpSpPr/>
            <p:nvPr/>
          </p:nvGrpSpPr>
          <p:grpSpPr>
            <a:xfrm>
              <a:off x="-2990356" y="-2491674"/>
              <a:ext cx="15124712" cy="10817887"/>
              <a:chOff x="630925" y="238250"/>
              <a:chExt cx="6357325" cy="5237925"/>
            </a:xfrm>
          </p:grpSpPr>
          <p:sp>
            <p:nvSpPr>
              <p:cNvPr id="249" name="Google Shape;249;p7"/>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7"/>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7"/>
          <p:cNvSpPr txBox="1">
            <a:spLocks noGrp="1"/>
          </p:cNvSpPr>
          <p:nvPr>
            <p:ph type="title"/>
          </p:nvPr>
        </p:nvSpPr>
        <p:spPr>
          <a:xfrm>
            <a:off x="812000" y="1609475"/>
            <a:ext cx="289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44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292" name="Google Shape;292;p7"/>
          <p:cNvSpPr txBox="1">
            <a:spLocks noGrp="1"/>
          </p:cNvSpPr>
          <p:nvPr>
            <p:ph type="body" idx="1"/>
          </p:nvPr>
        </p:nvSpPr>
        <p:spPr>
          <a:xfrm>
            <a:off x="812000" y="2316925"/>
            <a:ext cx="2896500" cy="1217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Clr>
                <a:srgbClr val="434343"/>
              </a:buClr>
              <a:buSzPts val="1400"/>
              <a:buChar char="●"/>
              <a:defRPr sz="14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3"/>
        <p:cNvGrpSpPr/>
        <p:nvPr/>
      </p:nvGrpSpPr>
      <p:grpSpPr>
        <a:xfrm>
          <a:off x="0" y="0"/>
          <a:ext cx="0" cy="0"/>
          <a:chOff x="0" y="0"/>
          <a:chExt cx="0" cy="0"/>
        </a:xfrm>
      </p:grpSpPr>
      <p:grpSp>
        <p:nvGrpSpPr>
          <p:cNvPr id="294" name="Google Shape;294;p8"/>
          <p:cNvGrpSpPr/>
          <p:nvPr/>
        </p:nvGrpSpPr>
        <p:grpSpPr>
          <a:xfrm>
            <a:off x="-2990356" y="-2829463"/>
            <a:ext cx="15124712" cy="11155675"/>
            <a:chOff x="-2990356" y="-2829463"/>
            <a:chExt cx="15124712" cy="11155675"/>
          </a:xfrm>
        </p:grpSpPr>
        <p:grpSp>
          <p:nvGrpSpPr>
            <p:cNvPr id="295" name="Google Shape;295;p8"/>
            <p:cNvGrpSpPr/>
            <p:nvPr/>
          </p:nvGrpSpPr>
          <p:grpSpPr>
            <a:xfrm>
              <a:off x="-2990356" y="-2491674"/>
              <a:ext cx="15124712" cy="10817887"/>
              <a:chOff x="630925" y="238250"/>
              <a:chExt cx="6357325" cy="5237925"/>
            </a:xfrm>
          </p:grpSpPr>
          <p:sp>
            <p:nvSpPr>
              <p:cNvPr id="296" name="Google Shape;296;p8"/>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8"/>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8"/>
          <p:cNvSpPr txBox="1">
            <a:spLocks noGrp="1"/>
          </p:cNvSpPr>
          <p:nvPr>
            <p:ph type="title"/>
          </p:nvPr>
        </p:nvSpPr>
        <p:spPr>
          <a:xfrm>
            <a:off x="3884025" y="1307100"/>
            <a:ext cx="45450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77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9"/>
        <p:cNvGrpSpPr/>
        <p:nvPr/>
      </p:nvGrpSpPr>
      <p:grpSpPr>
        <a:xfrm>
          <a:off x="0" y="0"/>
          <a:ext cx="0" cy="0"/>
          <a:chOff x="0" y="0"/>
          <a:chExt cx="0" cy="0"/>
        </a:xfrm>
      </p:grpSpPr>
      <p:grpSp>
        <p:nvGrpSpPr>
          <p:cNvPr id="340" name="Google Shape;340;p9"/>
          <p:cNvGrpSpPr/>
          <p:nvPr/>
        </p:nvGrpSpPr>
        <p:grpSpPr>
          <a:xfrm>
            <a:off x="-2990356" y="-2829463"/>
            <a:ext cx="15124712" cy="11155675"/>
            <a:chOff x="-2990356" y="-2829463"/>
            <a:chExt cx="15124712" cy="11155675"/>
          </a:xfrm>
        </p:grpSpPr>
        <p:grpSp>
          <p:nvGrpSpPr>
            <p:cNvPr id="341" name="Google Shape;341;p9"/>
            <p:cNvGrpSpPr/>
            <p:nvPr/>
          </p:nvGrpSpPr>
          <p:grpSpPr>
            <a:xfrm>
              <a:off x="-2990356" y="-2491674"/>
              <a:ext cx="15124712" cy="10817887"/>
              <a:chOff x="630925" y="238250"/>
              <a:chExt cx="6357325" cy="5237925"/>
            </a:xfrm>
          </p:grpSpPr>
          <p:sp>
            <p:nvSpPr>
              <p:cNvPr id="342" name="Google Shape;342;p9"/>
              <p:cNvSpPr/>
              <p:nvPr/>
            </p:nvSpPr>
            <p:spPr>
              <a:xfrm>
                <a:off x="1157975" y="368900"/>
                <a:ext cx="3956950" cy="2291600"/>
              </a:xfrm>
              <a:custGeom>
                <a:avLst/>
                <a:gdLst/>
                <a:ahLst/>
                <a:cxnLst/>
                <a:rect l="l" t="t" r="r" b="b"/>
                <a:pathLst>
                  <a:path w="158278" h="91664" extrusionOk="0">
                    <a:moveTo>
                      <a:pt x="158037" y="0"/>
                    </a:moveTo>
                    <a:lnTo>
                      <a:pt x="112979" y="26015"/>
                    </a:lnTo>
                    <a:lnTo>
                      <a:pt x="113466" y="26296"/>
                    </a:lnTo>
                    <a:lnTo>
                      <a:pt x="158278" y="422"/>
                    </a:lnTo>
                    <a:lnTo>
                      <a:pt x="158037" y="0"/>
                    </a:lnTo>
                    <a:close/>
                    <a:moveTo>
                      <a:pt x="112494" y="26296"/>
                    </a:moveTo>
                    <a:lnTo>
                      <a:pt x="105165" y="30525"/>
                    </a:lnTo>
                    <a:lnTo>
                      <a:pt x="105652" y="30806"/>
                    </a:lnTo>
                    <a:lnTo>
                      <a:pt x="112979" y="26577"/>
                    </a:lnTo>
                    <a:lnTo>
                      <a:pt x="112494" y="26296"/>
                    </a:lnTo>
                    <a:close/>
                    <a:moveTo>
                      <a:pt x="104679" y="30806"/>
                    </a:moveTo>
                    <a:lnTo>
                      <a:pt x="98077" y="34614"/>
                    </a:lnTo>
                    <a:lnTo>
                      <a:pt x="98563" y="34896"/>
                    </a:lnTo>
                    <a:lnTo>
                      <a:pt x="105165" y="31087"/>
                    </a:lnTo>
                    <a:lnTo>
                      <a:pt x="104679" y="30806"/>
                    </a:lnTo>
                    <a:close/>
                    <a:moveTo>
                      <a:pt x="97592" y="34896"/>
                    </a:moveTo>
                    <a:lnTo>
                      <a:pt x="90263" y="39130"/>
                    </a:lnTo>
                    <a:lnTo>
                      <a:pt x="90749" y="39411"/>
                    </a:lnTo>
                    <a:lnTo>
                      <a:pt x="98077" y="35177"/>
                    </a:lnTo>
                    <a:lnTo>
                      <a:pt x="97592" y="34896"/>
                    </a:lnTo>
                    <a:close/>
                    <a:moveTo>
                      <a:pt x="89777" y="39411"/>
                    </a:moveTo>
                    <a:lnTo>
                      <a:pt x="83182" y="43220"/>
                    </a:lnTo>
                    <a:lnTo>
                      <a:pt x="83667" y="43501"/>
                    </a:lnTo>
                    <a:lnTo>
                      <a:pt x="90263" y="39692"/>
                    </a:lnTo>
                    <a:lnTo>
                      <a:pt x="89777" y="39411"/>
                    </a:lnTo>
                    <a:close/>
                    <a:moveTo>
                      <a:pt x="82690" y="43501"/>
                    </a:moveTo>
                    <a:lnTo>
                      <a:pt x="75361" y="47730"/>
                    </a:lnTo>
                    <a:lnTo>
                      <a:pt x="75847" y="48011"/>
                    </a:lnTo>
                    <a:lnTo>
                      <a:pt x="83182" y="43782"/>
                    </a:lnTo>
                    <a:lnTo>
                      <a:pt x="82690" y="43501"/>
                    </a:lnTo>
                    <a:close/>
                    <a:moveTo>
                      <a:pt x="74874" y="48011"/>
                    </a:moveTo>
                    <a:lnTo>
                      <a:pt x="68279" y="51824"/>
                    </a:lnTo>
                    <a:lnTo>
                      <a:pt x="68764" y="52105"/>
                    </a:lnTo>
                    <a:lnTo>
                      <a:pt x="75361" y="48292"/>
                    </a:lnTo>
                    <a:lnTo>
                      <a:pt x="74874" y="48011"/>
                    </a:lnTo>
                    <a:close/>
                    <a:moveTo>
                      <a:pt x="67793" y="52105"/>
                    </a:moveTo>
                    <a:lnTo>
                      <a:pt x="60464" y="56335"/>
                    </a:lnTo>
                    <a:lnTo>
                      <a:pt x="60951" y="56616"/>
                    </a:lnTo>
                    <a:lnTo>
                      <a:pt x="68279" y="52386"/>
                    </a:lnTo>
                    <a:lnTo>
                      <a:pt x="67793" y="52105"/>
                    </a:lnTo>
                    <a:close/>
                    <a:moveTo>
                      <a:pt x="59978" y="56616"/>
                    </a:moveTo>
                    <a:lnTo>
                      <a:pt x="53377" y="60423"/>
                    </a:lnTo>
                    <a:lnTo>
                      <a:pt x="53862" y="60705"/>
                    </a:lnTo>
                    <a:lnTo>
                      <a:pt x="60464" y="56897"/>
                    </a:lnTo>
                    <a:lnTo>
                      <a:pt x="59978" y="56616"/>
                    </a:lnTo>
                    <a:close/>
                    <a:moveTo>
                      <a:pt x="52891" y="60705"/>
                    </a:moveTo>
                    <a:lnTo>
                      <a:pt x="45562" y="64933"/>
                    </a:lnTo>
                    <a:lnTo>
                      <a:pt x="46048" y="65215"/>
                    </a:lnTo>
                    <a:lnTo>
                      <a:pt x="53377" y="60986"/>
                    </a:lnTo>
                    <a:lnTo>
                      <a:pt x="52891" y="60705"/>
                    </a:lnTo>
                    <a:close/>
                    <a:moveTo>
                      <a:pt x="45076" y="65215"/>
                    </a:moveTo>
                    <a:lnTo>
                      <a:pt x="38475" y="69029"/>
                    </a:lnTo>
                    <a:lnTo>
                      <a:pt x="38967" y="69310"/>
                    </a:lnTo>
                    <a:lnTo>
                      <a:pt x="45562" y="65496"/>
                    </a:lnTo>
                    <a:lnTo>
                      <a:pt x="45076" y="65215"/>
                    </a:lnTo>
                    <a:close/>
                    <a:moveTo>
                      <a:pt x="37989" y="69310"/>
                    </a:moveTo>
                    <a:lnTo>
                      <a:pt x="30660" y="73539"/>
                    </a:lnTo>
                    <a:lnTo>
                      <a:pt x="31146" y="73820"/>
                    </a:lnTo>
                    <a:lnTo>
                      <a:pt x="38475" y="69591"/>
                    </a:lnTo>
                    <a:lnTo>
                      <a:pt x="37989" y="69310"/>
                    </a:lnTo>
                    <a:close/>
                    <a:moveTo>
                      <a:pt x="30173" y="73820"/>
                    </a:moveTo>
                    <a:lnTo>
                      <a:pt x="23578" y="77629"/>
                    </a:lnTo>
                    <a:lnTo>
                      <a:pt x="24065" y="77910"/>
                    </a:lnTo>
                    <a:lnTo>
                      <a:pt x="30660" y="74101"/>
                    </a:lnTo>
                    <a:lnTo>
                      <a:pt x="30173" y="73820"/>
                    </a:lnTo>
                    <a:close/>
                    <a:moveTo>
                      <a:pt x="23092" y="77910"/>
                    </a:moveTo>
                    <a:lnTo>
                      <a:pt x="15763" y="82144"/>
                    </a:lnTo>
                    <a:lnTo>
                      <a:pt x="16250" y="82425"/>
                    </a:lnTo>
                    <a:lnTo>
                      <a:pt x="23578" y="78191"/>
                    </a:lnTo>
                    <a:lnTo>
                      <a:pt x="23092" y="77910"/>
                    </a:lnTo>
                    <a:close/>
                    <a:moveTo>
                      <a:pt x="15278" y="82425"/>
                    </a:moveTo>
                    <a:lnTo>
                      <a:pt x="8676" y="86232"/>
                    </a:lnTo>
                    <a:lnTo>
                      <a:pt x="9163" y="86514"/>
                    </a:lnTo>
                    <a:lnTo>
                      <a:pt x="15763" y="82707"/>
                    </a:lnTo>
                    <a:lnTo>
                      <a:pt x="15278" y="82425"/>
                    </a:lnTo>
                    <a:close/>
                    <a:moveTo>
                      <a:pt x="8190" y="86514"/>
                    </a:moveTo>
                    <a:lnTo>
                      <a:pt x="861" y="90744"/>
                    </a:lnTo>
                    <a:lnTo>
                      <a:pt x="1347" y="91025"/>
                    </a:lnTo>
                    <a:lnTo>
                      <a:pt x="8676" y="86795"/>
                    </a:lnTo>
                    <a:lnTo>
                      <a:pt x="8190" y="86514"/>
                    </a:lnTo>
                    <a:close/>
                    <a:moveTo>
                      <a:pt x="376" y="91025"/>
                    </a:moveTo>
                    <a:lnTo>
                      <a:pt x="0" y="91242"/>
                    </a:lnTo>
                    <a:lnTo>
                      <a:pt x="241" y="91663"/>
                    </a:lnTo>
                    <a:lnTo>
                      <a:pt x="861" y="91306"/>
                    </a:lnTo>
                    <a:lnTo>
                      <a:pt x="376" y="9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993375" y="238250"/>
                <a:ext cx="3956975" cy="2291750"/>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1369450" y="678925"/>
                <a:ext cx="3953575" cy="2291600"/>
              </a:xfrm>
              <a:custGeom>
                <a:avLst/>
                <a:gdLst/>
                <a:ahLst/>
                <a:cxnLst/>
                <a:rect l="l" t="t" r="r" b="b"/>
                <a:pathLst>
                  <a:path w="158143" h="91664" extrusionOk="0">
                    <a:moveTo>
                      <a:pt x="157902" y="0"/>
                    </a:moveTo>
                    <a:lnTo>
                      <a:pt x="119422" y="22213"/>
                    </a:lnTo>
                    <a:lnTo>
                      <a:pt x="119909" y="22495"/>
                    </a:lnTo>
                    <a:lnTo>
                      <a:pt x="158143" y="422"/>
                    </a:lnTo>
                    <a:lnTo>
                      <a:pt x="157902" y="0"/>
                    </a:lnTo>
                    <a:close/>
                    <a:moveTo>
                      <a:pt x="118930" y="22495"/>
                    </a:moveTo>
                    <a:lnTo>
                      <a:pt x="111603" y="26729"/>
                    </a:lnTo>
                    <a:lnTo>
                      <a:pt x="112095" y="27010"/>
                    </a:lnTo>
                    <a:lnTo>
                      <a:pt x="119422" y="22776"/>
                    </a:lnTo>
                    <a:lnTo>
                      <a:pt x="118930" y="22495"/>
                    </a:lnTo>
                    <a:close/>
                    <a:moveTo>
                      <a:pt x="111116" y="27010"/>
                    </a:moveTo>
                    <a:lnTo>
                      <a:pt x="104520" y="30819"/>
                    </a:lnTo>
                    <a:lnTo>
                      <a:pt x="105007" y="31100"/>
                    </a:lnTo>
                    <a:lnTo>
                      <a:pt x="111603" y="27291"/>
                    </a:lnTo>
                    <a:lnTo>
                      <a:pt x="111116" y="27010"/>
                    </a:lnTo>
                    <a:close/>
                    <a:moveTo>
                      <a:pt x="104035" y="31100"/>
                    </a:moveTo>
                    <a:lnTo>
                      <a:pt x="96706" y="35329"/>
                    </a:lnTo>
                    <a:lnTo>
                      <a:pt x="97193" y="35610"/>
                    </a:lnTo>
                    <a:lnTo>
                      <a:pt x="104520" y="31381"/>
                    </a:lnTo>
                    <a:lnTo>
                      <a:pt x="104035" y="31100"/>
                    </a:lnTo>
                    <a:close/>
                    <a:moveTo>
                      <a:pt x="96220" y="35610"/>
                    </a:moveTo>
                    <a:lnTo>
                      <a:pt x="89618" y="39423"/>
                    </a:lnTo>
                    <a:lnTo>
                      <a:pt x="90104" y="39704"/>
                    </a:lnTo>
                    <a:lnTo>
                      <a:pt x="96706" y="35891"/>
                    </a:lnTo>
                    <a:lnTo>
                      <a:pt x="96220" y="35610"/>
                    </a:lnTo>
                    <a:close/>
                    <a:moveTo>
                      <a:pt x="89133" y="39704"/>
                    </a:moveTo>
                    <a:lnTo>
                      <a:pt x="81804" y="43934"/>
                    </a:lnTo>
                    <a:lnTo>
                      <a:pt x="82290" y="44215"/>
                    </a:lnTo>
                    <a:lnTo>
                      <a:pt x="89618" y="39985"/>
                    </a:lnTo>
                    <a:lnTo>
                      <a:pt x="89133" y="39704"/>
                    </a:lnTo>
                    <a:close/>
                    <a:moveTo>
                      <a:pt x="81318" y="44215"/>
                    </a:moveTo>
                    <a:lnTo>
                      <a:pt x="74723" y="48022"/>
                    </a:lnTo>
                    <a:lnTo>
                      <a:pt x="75208" y="48304"/>
                    </a:lnTo>
                    <a:lnTo>
                      <a:pt x="81804" y="44496"/>
                    </a:lnTo>
                    <a:lnTo>
                      <a:pt x="81318" y="44215"/>
                    </a:lnTo>
                    <a:close/>
                    <a:moveTo>
                      <a:pt x="74231" y="48304"/>
                    </a:moveTo>
                    <a:lnTo>
                      <a:pt x="66902" y="52532"/>
                    </a:lnTo>
                    <a:lnTo>
                      <a:pt x="67388" y="52814"/>
                    </a:lnTo>
                    <a:lnTo>
                      <a:pt x="74723" y="48585"/>
                    </a:lnTo>
                    <a:lnTo>
                      <a:pt x="74231" y="48304"/>
                    </a:lnTo>
                    <a:close/>
                    <a:moveTo>
                      <a:pt x="66415" y="52814"/>
                    </a:moveTo>
                    <a:lnTo>
                      <a:pt x="59820" y="56628"/>
                    </a:lnTo>
                    <a:lnTo>
                      <a:pt x="60305" y="56909"/>
                    </a:lnTo>
                    <a:lnTo>
                      <a:pt x="66902" y="53095"/>
                    </a:lnTo>
                    <a:lnTo>
                      <a:pt x="66415" y="52814"/>
                    </a:lnTo>
                    <a:close/>
                    <a:moveTo>
                      <a:pt x="59334" y="56909"/>
                    </a:moveTo>
                    <a:lnTo>
                      <a:pt x="52005" y="61138"/>
                    </a:lnTo>
                    <a:lnTo>
                      <a:pt x="52492" y="61419"/>
                    </a:lnTo>
                    <a:lnTo>
                      <a:pt x="59820" y="57190"/>
                    </a:lnTo>
                    <a:lnTo>
                      <a:pt x="59334" y="56909"/>
                    </a:lnTo>
                    <a:close/>
                    <a:moveTo>
                      <a:pt x="51519" y="61419"/>
                    </a:moveTo>
                    <a:lnTo>
                      <a:pt x="44918" y="65228"/>
                    </a:lnTo>
                    <a:lnTo>
                      <a:pt x="45403" y="65509"/>
                    </a:lnTo>
                    <a:lnTo>
                      <a:pt x="52005" y="61700"/>
                    </a:lnTo>
                    <a:lnTo>
                      <a:pt x="51519" y="61419"/>
                    </a:lnTo>
                    <a:close/>
                    <a:moveTo>
                      <a:pt x="44432" y="65509"/>
                    </a:moveTo>
                    <a:lnTo>
                      <a:pt x="37103" y="69743"/>
                    </a:lnTo>
                    <a:lnTo>
                      <a:pt x="37589" y="70024"/>
                    </a:lnTo>
                    <a:lnTo>
                      <a:pt x="44918" y="65790"/>
                    </a:lnTo>
                    <a:lnTo>
                      <a:pt x="44432" y="65509"/>
                    </a:lnTo>
                    <a:close/>
                    <a:moveTo>
                      <a:pt x="36617" y="70024"/>
                    </a:moveTo>
                    <a:lnTo>
                      <a:pt x="30016" y="73831"/>
                    </a:lnTo>
                    <a:lnTo>
                      <a:pt x="30508" y="74113"/>
                    </a:lnTo>
                    <a:lnTo>
                      <a:pt x="37103" y="70306"/>
                    </a:lnTo>
                    <a:lnTo>
                      <a:pt x="36617" y="70024"/>
                    </a:lnTo>
                    <a:close/>
                    <a:moveTo>
                      <a:pt x="29530" y="74113"/>
                    </a:moveTo>
                    <a:lnTo>
                      <a:pt x="22201" y="78343"/>
                    </a:lnTo>
                    <a:lnTo>
                      <a:pt x="22687" y="78624"/>
                    </a:lnTo>
                    <a:lnTo>
                      <a:pt x="30016" y="74394"/>
                    </a:lnTo>
                    <a:lnTo>
                      <a:pt x="29530" y="74113"/>
                    </a:lnTo>
                    <a:close/>
                    <a:moveTo>
                      <a:pt x="21714" y="78624"/>
                    </a:moveTo>
                    <a:lnTo>
                      <a:pt x="15119" y="82437"/>
                    </a:lnTo>
                    <a:lnTo>
                      <a:pt x="15606" y="82718"/>
                    </a:lnTo>
                    <a:lnTo>
                      <a:pt x="22201" y="78905"/>
                    </a:lnTo>
                    <a:lnTo>
                      <a:pt x="21714" y="78624"/>
                    </a:lnTo>
                    <a:close/>
                    <a:moveTo>
                      <a:pt x="14633" y="82718"/>
                    </a:moveTo>
                    <a:lnTo>
                      <a:pt x="7304" y="86948"/>
                    </a:lnTo>
                    <a:lnTo>
                      <a:pt x="7791" y="87229"/>
                    </a:lnTo>
                    <a:lnTo>
                      <a:pt x="15119" y="82999"/>
                    </a:lnTo>
                    <a:lnTo>
                      <a:pt x="14633" y="82718"/>
                    </a:lnTo>
                    <a:close/>
                    <a:moveTo>
                      <a:pt x="6819" y="87229"/>
                    </a:moveTo>
                    <a:lnTo>
                      <a:pt x="217" y="91037"/>
                    </a:lnTo>
                    <a:lnTo>
                      <a:pt x="704" y="91318"/>
                    </a:lnTo>
                    <a:lnTo>
                      <a:pt x="7304" y="87511"/>
                    </a:lnTo>
                    <a:lnTo>
                      <a:pt x="6819" y="87229"/>
                    </a:lnTo>
                    <a:close/>
                    <a:moveTo>
                      <a:pt x="1" y="91475"/>
                    </a:moveTo>
                    <a:lnTo>
                      <a:pt x="112" y="91664"/>
                    </a:lnTo>
                    <a:lnTo>
                      <a:pt x="217" y="91599"/>
                    </a:lnTo>
                    <a:lnTo>
                      <a:pt x="1" y="914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1201450" y="548275"/>
                <a:ext cx="3957125" cy="2291600"/>
              </a:xfrm>
              <a:custGeom>
                <a:avLst/>
                <a:gdLst/>
                <a:ahLst/>
                <a:cxnLst/>
                <a:rect l="l" t="t" r="r" b="b"/>
                <a:pathLst>
                  <a:path w="158285" h="91664" extrusionOk="0">
                    <a:moveTo>
                      <a:pt x="158039" y="1"/>
                    </a:moveTo>
                    <a:lnTo>
                      <a:pt x="118323" y="22928"/>
                    </a:lnTo>
                    <a:lnTo>
                      <a:pt x="118815" y="23209"/>
                    </a:lnTo>
                    <a:lnTo>
                      <a:pt x="158285" y="423"/>
                    </a:lnTo>
                    <a:lnTo>
                      <a:pt x="158039" y="1"/>
                    </a:lnTo>
                    <a:close/>
                    <a:moveTo>
                      <a:pt x="117836" y="23209"/>
                    </a:moveTo>
                    <a:lnTo>
                      <a:pt x="110509" y="27439"/>
                    </a:lnTo>
                    <a:lnTo>
                      <a:pt x="110994" y="27721"/>
                    </a:lnTo>
                    <a:lnTo>
                      <a:pt x="118323" y="23490"/>
                    </a:lnTo>
                    <a:lnTo>
                      <a:pt x="117836" y="23209"/>
                    </a:lnTo>
                    <a:close/>
                    <a:moveTo>
                      <a:pt x="110023" y="27721"/>
                    </a:moveTo>
                    <a:lnTo>
                      <a:pt x="103426" y="31533"/>
                    </a:lnTo>
                    <a:lnTo>
                      <a:pt x="103913" y="31814"/>
                    </a:lnTo>
                    <a:lnTo>
                      <a:pt x="110509" y="28002"/>
                    </a:lnTo>
                    <a:lnTo>
                      <a:pt x="110023" y="27721"/>
                    </a:lnTo>
                    <a:close/>
                    <a:moveTo>
                      <a:pt x="102940" y="31814"/>
                    </a:moveTo>
                    <a:lnTo>
                      <a:pt x="95612" y="36045"/>
                    </a:lnTo>
                    <a:lnTo>
                      <a:pt x="96099" y="36326"/>
                    </a:lnTo>
                    <a:lnTo>
                      <a:pt x="103426" y="32096"/>
                    </a:lnTo>
                    <a:lnTo>
                      <a:pt x="102940" y="31814"/>
                    </a:lnTo>
                    <a:close/>
                    <a:moveTo>
                      <a:pt x="95126" y="36326"/>
                    </a:moveTo>
                    <a:lnTo>
                      <a:pt x="88524" y="40133"/>
                    </a:lnTo>
                    <a:lnTo>
                      <a:pt x="89010" y="40414"/>
                    </a:lnTo>
                    <a:lnTo>
                      <a:pt x="95612" y="36607"/>
                    </a:lnTo>
                    <a:lnTo>
                      <a:pt x="95126" y="36326"/>
                    </a:lnTo>
                    <a:close/>
                    <a:moveTo>
                      <a:pt x="88038" y="40414"/>
                    </a:moveTo>
                    <a:lnTo>
                      <a:pt x="80710" y="44649"/>
                    </a:lnTo>
                    <a:lnTo>
                      <a:pt x="81197" y="44930"/>
                    </a:lnTo>
                    <a:lnTo>
                      <a:pt x="88524" y="40695"/>
                    </a:lnTo>
                    <a:lnTo>
                      <a:pt x="88038" y="40414"/>
                    </a:lnTo>
                    <a:close/>
                    <a:moveTo>
                      <a:pt x="80224" y="44930"/>
                    </a:moveTo>
                    <a:lnTo>
                      <a:pt x="73622" y="48738"/>
                    </a:lnTo>
                    <a:lnTo>
                      <a:pt x="74108" y="49020"/>
                    </a:lnTo>
                    <a:lnTo>
                      <a:pt x="80710" y="45211"/>
                    </a:lnTo>
                    <a:lnTo>
                      <a:pt x="80224" y="44930"/>
                    </a:lnTo>
                    <a:close/>
                    <a:moveTo>
                      <a:pt x="73135" y="49020"/>
                    </a:moveTo>
                    <a:lnTo>
                      <a:pt x="65808" y="53248"/>
                    </a:lnTo>
                    <a:lnTo>
                      <a:pt x="66294" y="53530"/>
                    </a:lnTo>
                    <a:lnTo>
                      <a:pt x="73622" y="49301"/>
                    </a:lnTo>
                    <a:lnTo>
                      <a:pt x="73135" y="49020"/>
                    </a:lnTo>
                    <a:close/>
                    <a:moveTo>
                      <a:pt x="65322" y="53530"/>
                    </a:moveTo>
                    <a:lnTo>
                      <a:pt x="58725" y="57344"/>
                    </a:lnTo>
                    <a:lnTo>
                      <a:pt x="59212" y="57625"/>
                    </a:lnTo>
                    <a:lnTo>
                      <a:pt x="65808" y="53811"/>
                    </a:lnTo>
                    <a:lnTo>
                      <a:pt x="65322" y="53530"/>
                    </a:lnTo>
                    <a:close/>
                    <a:moveTo>
                      <a:pt x="58239" y="57625"/>
                    </a:moveTo>
                    <a:lnTo>
                      <a:pt x="50911" y="61854"/>
                    </a:lnTo>
                    <a:lnTo>
                      <a:pt x="51398" y="62135"/>
                    </a:lnTo>
                    <a:lnTo>
                      <a:pt x="58725" y="57906"/>
                    </a:lnTo>
                    <a:lnTo>
                      <a:pt x="58239" y="57625"/>
                    </a:lnTo>
                    <a:close/>
                    <a:moveTo>
                      <a:pt x="50425" y="62135"/>
                    </a:moveTo>
                    <a:lnTo>
                      <a:pt x="43823" y="65942"/>
                    </a:lnTo>
                    <a:lnTo>
                      <a:pt x="44309" y="66223"/>
                    </a:lnTo>
                    <a:lnTo>
                      <a:pt x="50911" y="62416"/>
                    </a:lnTo>
                    <a:lnTo>
                      <a:pt x="50425" y="62135"/>
                    </a:lnTo>
                    <a:close/>
                    <a:moveTo>
                      <a:pt x="43337" y="66223"/>
                    </a:moveTo>
                    <a:lnTo>
                      <a:pt x="36009" y="70454"/>
                    </a:lnTo>
                    <a:lnTo>
                      <a:pt x="36496" y="70735"/>
                    </a:lnTo>
                    <a:lnTo>
                      <a:pt x="43823" y="66504"/>
                    </a:lnTo>
                    <a:lnTo>
                      <a:pt x="43337" y="66223"/>
                    </a:lnTo>
                    <a:close/>
                    <a:moveTo>
                      <a:pt x="35523" y="70735"/>
                    </a:moveTo>
                    <a:lnTo>
                      <a:pt x="28921" y="74547"/>
                    </a:lnTo>
                    <a:lnTo>
                      <a:pt x="29407" y="74829"/>
                    </a:lnTo>
                    <a:lnTo>
                      <a:pt x="36009" y="71016"/>
                    </a:lnTo>
                    <a:lnTo>
                      <a:pt x="35523" y="70735"/>
                    </a:lnTo>
                    <a:close/>
                    <a:moveTo>
                      <a:pt x="28434" y="74829"/>
                    </a:moveTo>
                    <a:lnTo>
                      <a:pt x="21107" y="79057"/>
                    </a:lnTo>
                    <a:lnTo>
                      <a:pt x="21593" y="79339"/>
                    </a:lnTo>
                    <a:lnTo>
                      <a:pt x="28921" y="75110"/>
                    </a:lnTo>
                    <a:lnTo>
                      <a:pt x="28434" y="74829"/>
                    </a:lnTo>
                    <a:close/>
                    <a:moveTo>
                      <a:pt x="20620" y="79339"/>
                    </a:moveTo>
                    <a:lnTo>
                      <a:pt x="14024" y="83147"/>
                    </a:lnTo>
                    <a:lnTo>
                      <a:pt x="14511" y="83428"/>
                    </a:lnTo>
                    <a:lnTo>
                      <a:pt x="21107" y="79620"/>
                    </a:lnTo>
                    <a:lnTo>
                      <a:pt x="20620" y="79339"/>
                    </a:lnTo>
                    <a:close/>
                    <a:moveTo>
                      <a:pt x="13539" y="83428"/>
                    </a:moveTo>
                    <a:lnTo>
                      <a:pt x="6210" y="87663"/>
                    </a:lnTo>
                    <a:lnTo>
                      <a:pt x="6697" y="87944"/>
                    </a:lnTo>
                    <a:lnTo>
                      <a:pt x="14024" y="83710"/>
                    </a:lnTo>
                    <a:lnTo>
                      <a:pt x="13539" y="83428"/>
                    </a:lnTo>
                    <a:close/>
                    <a:moveTo>
                      <a:pt x="5724" y="87944"/>
                    </a:moveTo>
                    <a:lnTo>
                      <a:pt x="1" y="91242"/>
                    </a:lnTo>
                    <a:lnTo>
                      <a:pt x="247" y="91664"/>
                    </a:lnTo>
                    <a:lnTo>
                      <a:pt x="6210" y="88225"/>
                    </a:lnTo>
                    <a:lnTo>
                      <a:pt x="5724" y="879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574175" y="988775"/>
                <a:ext cx="3957100" cy="2291600"/>
              </a:xfrm>
              <a:custGeom>
                <a:avLst/>
                <a:gdLst/>
                <a:ahLst/>
                <a:cxnLst/>
                <a:rect l="l" t="t" r="r" b="b"/>
                <a:pathLst>
                  <a:path w="158284" h="91664" extrusionOk="0">
                    <a:moveTo>
                      <a:pt x="158038" y="1"/>
                    </a:moveTo>
                    <a:lnTo>
                      <a:pt x="126130" y="18425"/>
                    </a:lnTo>
                    <a:lnTo>
                      <a:pt x="126616" y="18706"/>
                    </a:lnTo>
                    <a:lnTo>
                      <a:pt x="158284" y="422"/>
                    </a:lnTo>
                    <a:lnTo>
                      <a:pt x="158038" y="1"/>
                    </a:lnTo>
                    <a:close/>
                    <a:moveTo>
                      <a:pt x="125644" y="18706"/>
                    </a:moveTo>
                    <a:lnTo>
                      <a:pt x="118316" y="22935"/>
                    </a:lnTo>
                    <a:lnTo>
                      <a:pt x="118803" y="23216"/>
                    </a:lnTo>
                    <a:lnTo>
                      <a:pt x="126130" y="18987"/>
                    </a:lnTo>
                    <a:lnTo>
                      <a:pt x="125644" y="18706"/>
                    </a:lnTo>
                    <a:close/>
                    <a:moveTo>
                      <a:pt x="117830" y="23216"/>
                    </a:moveTo>
                    <a:lnTo>
                      <a:pt x="111233" y="27029"/>
                    </a:lnTo>
                    <a:lnTo>
                      <a:pt x="111720" y="27310"/>
                    </a:lnTo>
                    <a:lnTo>
                      <a:pt x="118316" y="23497"/>
                    </a:lnTo>
                    <a:lnTo>
                      <a:pt x="117830" y="23216"/>
                    </a:lnTo>
                    <a:close/>
                    <a:moveTo>
                      <a:pt x="110741" y="27310"/>
                    </a:moveTo>
                    <a:lnTo>
                      <a:pt x="103414" y="31540"/>
                    </a:lnTo>
                    <a:lnTo>
                      <a:pt x="103906" y="31821"/>
                    </a:lnTo>
                    <a:lnTo>
                      <a:pt x="111233" y="27591"/>
                    </a:lnTo>
                    <a:lnTo>
                      <a:pt x="110741" y="27310"/>
                    </a:lnTo>
                    <a:close/>
                    <a:moveTo>
                      <a:pt x="102927" y="31821"/>
                    </a:moveTo>
                    <a:lnTo>
                      <a:pt x="96331" y="35628"/>
                    </a:lnTo>
                    <a:lnTo>
                      <a:pt x="96818" y="35910"/>
                    </a:lnTo>
                    <a:lnTo>
                      <a:pt x="103414" y="32102"/>
                    </a:lnTo>
                    <a:lnTo>
                      <a:pt x="102927" y="31821"/>
                    </a:lnTo>
                    <a:close/>
                    <a:moveTo>
                      <a:pt x="95846" y="35910"/>
                    </a:moveTo>
                    <a:lnTo>
                      <a:pt x="88517" y="40138"/>
                    </a:lnTo>
                    <a:lnTo>
                      <a:pt x="89004" y="40420"/>
                    </a:lnTo>
                    <a:lnTo>
                      <a:pt x="96331" y="36191"/>
                    </a:lnTo>
                    <a:lnTo>
                      <a:pt x="95846" y="35910"/>
                    </a:lnTo>
                    <a:close/>
                    <a:moveTo>
                      <a:pt x="88031" y="40420"/>
                    </a:moveTo>
                    <a:lnTo>
                      <a:pt x="81429" y="44234"/>
                    </a:lnTo>
                    <a:lnTo>
                      <a:pt x="81915" y="44515"/>
                    </a:lnTo>
                    <a:lnTo>
                      <a:pt x="88517" y="40701"/>
                    </a:lnTo>
                    <a:lnTo>
                      <a:pt x="88031" y="40420"/>
                    </a:lnTo>
                    <a:close/>
                    <a:moveTo>
                      <a:pt x="80944" y="44515"/>
                    </a:moveTo>
                    <a:lnTo>
                      <a:pt x="73615" y="48744"/>
                    </a:lnTo>
                    <a:lnTo>
                      <a:pt x="74101" y="49025"/>
                    </a:lnTo>
                    <a:lnTo>
                      <a:pt x="81429" y="44796"/>
                    </a:lnTo>
                    <a:lnTo>
                      <a:pt x="80944" y="44515"/>
                    </a:lnTo>
                    <a:close/>
                    <a:moveTo>
                      <a:pt x="73129" y="49025"/>
                    </a:moveTo>
                    <a:lnTo>
                      <a:pt x="66534" y="52834"/>
                    </a:lnTo>
                    <a:lnTo>
                      <a:pt x="67019" y="53115"/>
                    </a:lnTo>
                    <a:lnTo>
                      <a:pt x="73615" y="49306"/>
                    </a:lnTo>
                    <a:lnTo>
                      <a:pt x="73129" y="49025"/>
                    </a:lnTo>
                    <a:close/>
                    <a:moveTo>
                      <a:pt x="66042" y="53115"/>
                    </a:moveTo>
                    <a:lnTo>
                      <a:pt x="58713" y="57349"/>
                    </a:lnTo>
                    <a:lnTo>
                      <a:pt x="59199" y="57630"/>
                    </a:lnTo>
                    <a:lnTo>
                      <a:pt x="66534" y="53396"/>
                    </a:lnTo>
                    <a:lnTo>
                      <a:pt x="66042" y="53115"/>
                    </a:lnTo>
                    <a:close/>
                    <a:moveTo>
                      <a:pt x="58226" y="57630"/>
                    </a:moveTo>
                    <a:lnTo>
                      <a:pt x="51631" y="61437"/>
                    </a:lnTo>
                    <a:lnTo>
                      <a:pt x="52116" y="61719"/>
                    </a:lnTo>
                    <a:lnTo>
                      <a:pt x="58713" y="57912"/>
                    </a:lnTo>
                    <a:lnTo>
                      <a:pt x="58226" y="57630"/>
                    </a:lnTo>
                    <a:close/>
                    <a:moveTo>
                      <a:pt x="51145" y="61719"/>
                    </a:moveTo>
                    <a:lnTo>
                      <a:pt x="43816" y="65949"/>
                    </a:lnTo>
                    <a:lnTo>
                      <a:pt x="44303" y="66230"/>
                    </a:lnTo>
                    <a:lnTo>
                      <a:pt x="51631" y="62000"/>
                    </a:lnTo>
                    <a:lnTo>
                      <a:pt x="51145" y="61719"/>
                    </a:lnTo>
                    <a:close/>
                    <a:moveTo>
                      <a:pt x="43330" y="66230"/>
                    </a:moveTo>
                    <a:lnTo>
                      <a:pt x="36729" y="70043"/>
                    </a:lnTo>
                    <a:lnTo>
                      <a:pt x="37214" y="70324"/>
                    </a:lnTo>
                    <a:lnTo>
                      <a:pt x="43816" y="66511"/>
                    </a:lnTo>
                    <a:lnTo>
                      <a:pt x="43330" y="66230"/>
                    </a:lnTo>
                    <a:close/>
                    <a:moveTo>
                      <a:pt x="36243" y="70324"/>
                    </a:moveTo>
                    <a:lnTo>
                      <a:pt x="28914" y="74554"/>
                    </a:lnTo>
                    <a:lnTo>
                      <a:pt x="29400" y="74835"/>
                    </a:lnTo>
                    <a:lnTo>
                      <a:pt x="36729" y="70605"/>
                    </a:lnTo>
                    <a:lnTo>
                      <a:pt x="36243" y="70324"/>
                    </a:lnTo>
                    <a:close/>
                    <a:moveTo>
                      <a:pt x="28428" y="74835"/>
                    </a:moveTo>
                    <a:lnTo>
                      <a:pt x="21827" y="78643"/>
                    </a:lnTo>
                    <a:lnTo>
                      <a:pt x="22319" y="78924"/>
                    </a:lnTo>
                    <a:lnTo>
                      <a:pt x="28914" y="75117"/>
                    </a:lnTo>
                    <a:lnTo>
                      <a:pt x="28428" y="74835"/>
                    </a:lnTo>
                    <a:close/>
                    <a:moveTo>
                      <a:pt x="21341" y="78924"/>
                    </a:moveTo>
                    <a:lnTo>
                      <a:pt x="14012" y="83153"/>
                    </a:lnTo>
                    <a:lnTo>
                      <a:pt x="14498" y="83434"/>
                    </a:lnTo>
                    <a:lnTo>
                      <a:pt x="21827" y="79205"/>
                    </a:lnTo>
                    <a:lnTo>
                      <a:pt x="21341" y="78924"/>
                    </a:lnTo>
                    <a:close/>
                    <a:moveTo>
                      <a:pt x="13525" y="83434"/>
                    </a:moveTo>
                    <a:lnTo>
                      <a:pt x="6930" y="87248"/>
                    </a:lnTo>
                    <a:lnTo>
                      <a:pt x="7417" y="87529"/>
                    </a:lnTo>
                    <a:lnTo>
                      <a:pt x="14012" y="83715"/>
                    </a:lnTo>
                    <a:lnTo>
                      <a:pt x="13525" y="83434"/>
                    </a:lnTo>
                    <a:close/>
                    <a:moveTo>
                      <a:pt x="6444" y="87529"/>
                    </a:moveTo>
                    <a:lnTo>
                      <a:pt x="1" y="91249"/>
                    </a:lnTo>
                    <a:lnTo>
                      <a:pt x="247" y="91664"/>
                    </a:lnTo>
                    <a:lnTo>
                      <a:pt x="6930" y="87810"/>
                    </a:lnTo>
                    <a:lnTo>
                      <a:pt x="6444" y="87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1409550" y="858325"/>
                <a:ext cx="3957125" cy="2291600"/>
              </a:xfrm>
              <a:custGeom>
                <a:avLst/>
                <a:gdLst/>
                <a:ahLst/>
                <a:cxnLst/>
                <a:rect l="l" t="t" r="r" b="b"/>
                <a:pathLst>
                  <a:path w="158285" h="91664" extrusionOk="0">
                    <a:moveTo>
                      <a:pt x="158039" y="0"/>
                    </a:moveTo>
                    <a:lnTo>
                      <a:pt x="124901" y="19131"/>
                    </a:lnTo>
                    <a:lnTo>
                      <a:pt x="125388" y="19412"/>
                    </a:lnTo>
                    <a:lnTo>
                      <a:pt x="158285" y="422"/>
                    </a:lnTo>
                    <a:lnTo>
                      <a:pt x="158039" y="0"/>
                    </a:lnTo>
                    <a:close/>
                    <a:moveTo>
                      <a:pt x="124415" y="19412"/>
                    </a:moveTo>
                    <a:lnTo>
                      <a:pt x="117087" y="23643"/>
                    </a:lnTo>
                    <a:lnTo>
                      <a:pt x="117572" y="23924"/>
                    </a:lnTo>
                    <a:lnTo>
                      <a:pt x="124901" y="19694"/>
                    </a:lnTo>
                    <a:lnTo>
                      <a:pt x="124415" y="19412"/>
                    </a:lnTo>
                    <a:close/>
                    <a:moveTo>
                      <a:pt x="116601" y="23924"/>
                    </a:moveTo>
                    <a:lnTo>
                      <a:pt x="109999" y="27731"/>
                    </a:lnTo>
                    <a:lnTo>
                      <a:pt x="110491" y="28012"/>
                    </a:lnTo>
                    <a:lnTo>
                      <a:pt x="117087" y="24205"/>
                    </a:lnTo>
                    <a:lnTo>
                      <a:pt x="116601" y="23924"/>
                    </a:lnTo>
                    <a:close/>
                    <a:moveTo>
                      <a:pt x="109512" y="28012"/>
                    </a:moveTo>
                    <a:lnTo>
                      <a:pt x="102185" y="32247"/>
                    </a:lnTo>
                    <a:lnTo>
                      <a:pt x="102670" y="32528"/>
                    </a:lnTo>
                    <a:lnTo>
                      <a:pt x="109999" y="28293"/>
                    </a:lnTo>
                    <a:lnTo>
                      <a:pt x="109512" y="28012"/>
                    </a:lnTo>
                    <a:close/>
                    <a:moveTo>
                      <a:pt x="101699" y="32528"/>
                    </a:moveTo>
                    <a:lnTo>
                      <a:pt x="95102" y="36336"/>
                    </a:lnTo>
                    <a:lnTo>
                      <a:pt x="95589" y="36618"/>
                    </a:lnTo>
                    <a:lnTo>
                      <a:pt x="102185" y="32809"/>
                    </a:lnTo>
                    <a:lnTo>
                      <a:pt x="101699" y="32528"/>
                    </a:lnTo>
                    <a:close/>
                    <a:moveTo>
                      <a:pt x="94616" y="36618"/>
                    </a:moveTo>
                    <a:lnTo>
                      <a:pt x="87288" y="40846"/>
                    </a:lnTo>
                    <a:lnTo>
                      <a:pt x="87775" y="41128"/>
                    </a:lnTo>
                    <a:lnTo>
                      <a:pt x="95102" y="36899"/>
                    </a:lnTo>
                    <a:lnTo>
                      <a:pt x="94616" y="36618"/>
                    </a:lnTo>
                    <a:close/>
                    <a:moveTo>
                      <a:pt x="86802" y="41128"/>
                    </a:moveTo>
                    <a:lnTo>
                      <a:pt x="80200" y="44942"/>
                    </a:lnTo>
                    <a:lnTo>
                      <a:pt x="80686" y="45223"/>
                    </a:lnTo>
                    <a:lnTo>
                      <a:pt x="87288" y="41409"/>
                    </a:lnTo>
                    <a:lnTo>
                      <a:pt x="86802" y="41128"/>
                    </a:lnTo>
                    <a:close/>
                    <a:moveTo>
                      <a:pt x="79714" y="45223"/>
                    </a:moveTo>
                    <a:lnTo>
                      <a:pt x="72386" y="49452"/>
                    </a:lnTo>
                    <a:lnTo>
                      <a:pt x="72873" y="49733"/>
                    </a:lnTo>
                    <a:lnTo>
                      <a:pt x="80200" y="45504"/>
                    </a:lnTo>
                    <a:lnTo>
                      <a:pt x="79714" y="45223"/>
                    </a:lnTo>
                    <a:close/>
                    <a:moveTo>
                      <a:pt x="71900" y="49733"/>
                    </a:moveTo>
                    <a:lnTo>
                      <a:pt x="65298" y="53540"/>
                    </a:lnTo>
                    <a:lnTo>
                      <a:pt x="65784" y="53821"/>
                    </a:lnTo>
                    <a:lnTo>
                      <a:pt x="72386" y="50014"/>
                    </a:lnTo>
                    <a:lnTo>
                      <a:pt x="71900" y="49733"/>
                    </a:lnTo>
                    <a:close/>
                    <a:moveTo>
                      <a:pt x="64811" y="53821"/>
                    </a:moveTo>
                    <a:lnTo>
                      <a:pt x="57484" y="58052"/>
                    </a:lnTo>
                    <a:lnTo>
                      <a:pt x="57970" y="58333"/>
                    </a:lnTo>
                    <a:lnTo>
                      <a:pt x="65298" y="54102"/>
                    </a:lnTo>
                    <a:lnTo>
                      <a:pt x="64811" y="53821"/>
                    </a:lnTo>
                    <a:close/>
                    <a:moveTo>
                      <a:pt x="56998" y="58333"/>
                    </a:moveTo>
                    <a:lnTo>
                      <a:pt x="50401" y="62145"/>
                    </a:lnTo>
                    <a:lnTo>
                      <a:pt x="50888" y="62427"/>
                    </a:lnTo>
                    <a:lnTo>
                      <a:pt x="57484" y="58614"/>
                    </a:lnTo>
                    <a:lnTo>
                      <a:pt x="56998" y="58333"/>
                    </a:lnTo>
                    <a:close/>
                    <a:moveTo>
                      <a:pt x="49915" y="62427"/>
                    </a:moveTo>
                    <a:lnTo>
                      <a:pt x="42587" y="66655"/>
                    </a:lnTo>
                    <a:lnTo>
                      <a:pt x="43074" y="66937"/>
                    </a:lnTo>
                    <a:lnTo>
                      <a:pt x="50401" y="62708"/>
                    </a:lnTo>
                    <a:lnTo>
                      <a:pt x="49915" y="62427"/>
                    </a:lnTo>
                    <a:close/>
                    <a:moveTo>
                      <a:pt x="42101" y="66937"/>
                    </a:moveTo>
                    <a:lnTo>
                      <a:pt x="35499" y="70745"/>
                    </a:lnTo>
                    <a:lnTo>
                      <a:pt x="35985" y="71026"/>
                    </a:lnTo>
                    <a:lnTo>
                      <a:pt x="42587" y="67218"/>
                    </a:lnTo>
                    <a:lnTo>
                      <a:pt x="42101" y="66937"/>
                    </a:lnTo>
                    <a:close/>
                    <a:moveTo>
                      <a:pt x="35013" y="71026"/>
                    </a:moveTo>
                    <a:lnTo>
                      <a:pt x="27685" y="75261"/>
                    </a:lnTo>
                    <a:lnTo>
                      <a:pt x="28172" y="75542"/>
                    </a:lnTo>
                    <a:lnTo>
                      <a:pt x="35499" y="71308"/>
                    </a:lnTo>
                    <a:lnTo>
                      <a:pt x="35013" y="71026"/>
                    </a:lnTo>
                    <a:close/>
                    <a:moveTo>
                      <a:pt x="27199" y="75542"/>
                    </a:moveTo>
                    <a:lnTo>
                      <a:pt x="20597" y="79351"/>
                    </a:lnTo>
                    <a:lnTo>
                      <a:pt x="21083" y="79632"/>
                    </a:lnTo>
                    <a:lnTo>
                      <a:pt x="27685" y="75823"/>
                    </a:lnTo>
                    <a:lnTo>
                      <a:pt x="27199" y="75542"/>
                    </a:lnTo>
                    <a:close/>
                    <a:moveTo>
                      <a:pt x="20110" y="79632"/>
                    </a:moveTo>
                    <a:lnTo>
                      <a:pt x="12783" y="83861"/>
                    </a:lnTo>
                    <a:lnTo>
                      <a:pt x="13269" y="84142"/>
                    </a:lnTo>
                    <a:lnTo>
                      <a:pt x="20597" y="79913"/>
                    </a:lnTo>
                    <a:lnTo>
                      <a:pt x="20110" y="79632"/>
                    </a:lnTo>
                    <a:close/>
                    <a:moveTo>
                      <a:pt x="12296" y="84142"/>
                    </a:moveTo>
                    <a:lnTo>
                      <a:pt x="5700" y="87954"/>
                    </a:lnTo>
                    <a:lnTo>
                      <a:pt x="6187" y="88236"/>
                    </a:lnTo>
                    <a:lnTo>
                      <a:pt x="12783" y="84423"/>
                    </a:lnTo>
                    <a:lnTo>
                      <a:pt x="12296" y="84142"/>
                    </a:lnTo>
                    <a:close/>
                    <a:moveTo>
                      <a:pt x="5215" y="88236"/>
                    </a:moveTo>
                    <a:lnTo>
                      <a:pt x="1" y="91241"/>
                    </a:lnTo>
                    <a:lnTo>
                      <a:pt x="247" y="91663"/>
                    </a:lnTo>
                    <a:lnTo>
                      <a:pt x="5700" y="88511"/>
                    </a:lnTo>
                    <a:lnTo>
                      <a:pt x="5215" y="88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1782425" y="1298800"/>
                <a:ext cx="3956950" cy="2291625"/>
              </a:xfrm>
              <a:custGeom>
                <a:avLst/>
                <a:gdLst/>
                <a:ahLst/>
                <a:cxnLst/>
                <a:rect l="l" t="t" r="r" b="b"/>
                <a:pathLst>
                  <a:path w="158278" h="91665" extrusionOk="0">
                    <a:moveTo>
                      <a:pt x="158032" y="1"/>
                    </a:moveTo>
                    <a:lnTo>
                      <a:pt x="132702" y="14628"/>
                    </a:lnTo>
                    <a:lnTo>
                      <a:pt x="133189" y="14909"/>
                    </a:lnTo>
                    <a:lnTo>
                      <a:pt x="158278" y="423"/>
                    </a:lnTo>
                    <a:lnTo>
                      <a:pt x="158032" y="1"/>
                    </a:lnTo>
                    <a:close/>
                    <a:moveTo>
                      <a:pt x="132216" y="14909"/>
                    </a:moveTo>
                    <a:lnTo>
                      <a:pt x="124888" y="19139"/>
                    </a:lnTo>
                    <a:lnTo>
                      <a:pt x="125375" y="19420"/>
                    </a:lnTo>
                    <a:lnTo>
                      <a:pt x="132702" y="15190"/>
                    </a:lnTo>
                    <a:lnTo>
                      <a:pt x="132216" y="14909"/>
                    </a:lnTo>
                    <a:close/>
                    <a:moveTo>
                      <a:pt x="124402" y="19420"/>
                    </a:moveTo>
                    <a:lnTo>
                      <a:pt x="117800" y="23227"/>
                    </a:lnTo>
                    <a:lnTo>
                      <a:pt x="118286" y="23509"/>
                    </a:lnTo>
                    <a:lnTo>
                      <a:pt x="124888" y="19701"/>
                    </a:lnTo>
                    <a:lnTo>
                      <a:pt x="124402" y="19420"/>
                    </a:lnTo>
                    <a:close/>
                    <a:moveTo>
                      <a:pt x="117314" y="23509"/>
                    </a:moveTo>
                    <a:lnTo>
                      <a:pt x="109986" y="27737"/>
                    </a:lnTo>
                    <a:lnTo>
                      <a:pt x="110473" y="28019"/>
                    </a:lnTo>
                    <a:lnTo>
                      <a:pt x="117800" y="23790"/>
                    </a:lnTo>
                    <a:lnTo>
                      <a:pt x="117314" y="23509"/>
                    </a:lnTo>
                    <a:close/>
                    <a:moveTo>
                      <a:pt x="109500" y="28019"/>
                    </a:moveTo>
                    <a:lnTo>
                      <a:pt x="102903" y="31833"/>
                    </a:lnTo>
                    <a:lnTo>
                      <a:pt x="103390" y="32114"/>
                    </a:lnTo>
                    <a:lnTo>
                      <a:pt x="109986" y="28300"/>
                    </a:lnTo>
                    <a:lnTo>
                      <a:pt x="109500" y="28019"/>
                    </a:lnTo>
                    <a:close/>
                    <a:moveTo>
                      <a:pt x="102411" y="32114"/>
                    </a:moveTo>
                    <a:lnTo>
                      <a:pt x="95084" y="36343"/>
                    </a:lnTo>
                    <a:lnTo>
                      <a:pt x="95576" y="36624"/>
                    </a:lnTo>
                    <a:lnTo>
                      <a:pt x="102903" y="32395"/>
                    </a:lnTo>
                    <a:lnTo>
                      <a:pt x="102411" y="32114"/>
                    </a:lnTo>
                    <a:close/>
                    <a:moveTo>
                      <a:pt x="94597" y="36624"/>
                    </a:moveTo>
                    <a:lnTo>
                      <a:pt x="88001" y="40433"/>
                    </a:lnTo>
                    <a:lnTo>
                      <a:pt x="88488" y="40714"/>
                    </a:lnTo>
                    <a:lnTo>
                      <a:pt x="95084" y="36905"/>
                    </a:lnTo>
                    <a:lnTo>
                      <a:pt x="94597" y="36624"/>
                    </a:lnTo>
                    <a:close/>
                    <a:moveTo>
                      <a:pt x="87516" y="40714"/>
                    </a:moveTo>
                    <a:lnTo>
                      <a:pt x="80187" y="44948"/>
                    </a:lnTo>
                    <a:lnTo>
                      <a:pt x="80674" y="45229"/>
                    </a:lnTo>
                    <a:lnTo>
                      <a:pt x="88001" y="40995"/>
                    </a:lnTo>
                    <a:lnTo>
                      <a:pt x="87516" y="40714"/>
                    </a:lnTo>
                    <a:close/>
                    <a:moveTo>
                      <a:pt x="79701" y="45229"/>
                    </a:moveTo>
                    <a:lnTo>
                      <a:pt x="73099" y="49036"/>
                    </a:lnTo>
                    <a:lnTo>
                      <a:pt x="73585" y="49318"/>
                    </a:lnTo>
                    <a:lnTo>
                      <a:pt x="80187" y="45511"/>
                    </a:lnTo>
                    <a:lnTo>
                      <a:pt x="79701" y="45229"/>
                    </a:lnTo>
                    <a:close/>
                    <a:moveTo>
                      <a:pt x="72614" y="49318"/>
                    </a:moveTo>
                    <a:lnTo>
                      <a:pt x="65285" y="53548"/>
                    </a:lnTo>
                    <a:lnTo>
                      <a:pt x="65771" y="53829"/>
                    </a:lnTo>
                    <a:lnTo>
                      <a:pt x="73099" y="49599"/>
                    </a:lnTo>
                    <a:lnTo>
                      <a:pt x="72614" y="49318"/>
                    </a:lnTo>
                    <a:close/>
                    <a:moveTo>
                      <a:pt x="64799" y="53829"/>
                    </a:moveTo>
                    <a:lnTo>
                      <a:pt x="58204" y="57642"/>
                    </a:lnTo>
                    <a:lnTo>
                      <a:pt x="58689" y="57923"/>
                    </a:lnTo>
                    <a:lnTo>
                      <a:pt x="65285" y="54110"/>
                    </a:lnTo>
                    <a:lnTo>
                      <a:pt x="64799" y="53829"/>
                    </a:lnTo>
                    <a:close/>
                    <a:moveTo>
                      <a:pt x="57712" y="57923"/>
                    </a:moveTo>
                    <a:lnTo>
                      <a:pt x="50383" y="62153"/>
                    </a:lnTo>
                    <a:lnTo>
                      <a:pt x="50869" y="62434"/>
                    </a:lnTo>
                    <a:lnTo>
                      <a:pt x="58204" y="58204"/>
                    </a:lnTo>
                    <a:lnTo>
                      <a:pt x="57712" y="57923"/>
                    </a:lnTo>
                    <a:close/>
                    <a:moveTo>
                      <a:pt x="49896" y="62434"/>
                    </a:moveTo>
                    <a:lnTo>
                      <a:pt x="43301" y="66242"/>
                    </a:lnTo>
                    <a:lnTo>
                      <a:pt x="43786" y="66523"/>
                    </a:lnTo>
                    <a:lnTo>
                      <a:pt x="50383" y="62716"/>
                    </a:lnTo>
                    <a:lnTo>
                      <a:pt x="49896" y="62434"/>
                    </a:lnTo>
                    <a:close/>
                    <a:moveTo>
                      <a:pt x="42815" y="66523"/>
                    </a:moveTo>
                    <a:lnTo>
                      <a:pt x="35486" y="70752"/>
                    </a:lnTo>
                    <a:lnTo>
                      <a:pt x="35973" y="71033"/>
                    </a:lnTo>
                    <a:lnTo>
                      <a:pt x="43301" y="66804"/>
                    </a:lnTo>
                    <a:lnTo>
                      <a:pt x="42815" y="66523"/>
                    </a:lnTo>
                    <a:close/>
                    <a:moveTo>
                      <a:pt x="35000" y="71033"/>
                    </a:moveTo>
                    <a:lnTo>
                      <a:pt x="28399" y="74847"/>
                    </a:lnTo>
                    <a:lnTo>
                      <a:pt x="28884" y="75128"/>
                    </a:lnTo>
                    <a:lnTo>
                      <a:pt x="35486" y="71314"/>
                    </a:lnTo>
                    <a:lnTo>
                      <a:pt x="35000" y="71033"/>
                    </a:lnTo>
                    <a:close/>
                    <a:moveTo>
                      <a:pt x="27913" y="75128"/>
                    </a:moveTo>
                    <a:lnTo>
                      <a:pt x="20584" y="79357"/>
                    </a:lnTo>
                    <a:lnTo>
                      <a:pt x="21070" y="79638"/>
                    </a:lnTo>
                    <a:lnTo>
                      <a:pt x="28399" y="75409"/>
                    </a:lnTo>
                    <a:lnTo>
                      <a:pt x="27913" y="75128"/>
                    </a:lnTo>
                    <a:close/>
                    <a:moveTo>
                      <a:pt x="20098" y="79638"/>
                    </a:moveTo>
                    <a:lnTo>
                      <a:pt x="13497" y="83445"/>
                    </a:lnTo>
                    <a:lnTo>
                      <a:pt x="13989" y="83726"/>
                    </a:lnTo>
                    <a:lnTo>
                      <a:pt x="20584" y="79919"/>
                    </a:lnTo>
                    <a:lnTo>
                      <a:pt x="20098" y="79638"/>
                    </a:lnTo>
                    <a:close/>
                    <a:moveTo>
                      <a:pt x="13011" y="83726"/>
                    </a:moveTo>
                    <a:lnTo>
                      <a:pt x="5682" y="87962"/>
                    </a:lnTo>
                    <a:lnTo>
                      <a:pt x="6168" y="88244"/>
                    </a:lnTo>
                    <a:lnTo>
                      <a:pt x="13497" y="84008"/>
                    </a:lnTo>
                    <a:lnTo>
                      <a:pt x="13011" y="83726"/>
                    </a:lnTo>
                    <a:close/>
                    <a:moveTo>
                      <a:pt x="5195" y="88244"/>
                    </a:moveTo>
                    <a:lnTo>
                      <a:pt x="1" y="91242"/>
                    </a:lnTo>
                    <a:lnTo>
                      <a:pt x="240" y="91664"/>
                    </a:lnTo>
                    <a:lnTo>
                      <a:pt x="5682" y="88525"/>
                    </a:lnTo>
                    <a:lnTo>
                      <a:pt x="5195" y="8824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1617800" y="1168200"/>
                <a:ext cx="3957000" cy="2291600"/>
              </a:xfrm>
              <a:custGeom>
                <a:avLst/>
                <a:gdLst/>
                <a:ahLst/>
                <a:cxnLst/>
                <a:rect l="l" t="t" r="r" b="b"/>
                <a:pathLst>
                  <a:path w="158280" h="91664" extrusionOk="0">
                    <a:moveTo>
                      <a:pt x="158039" y="1"/>
                    </a:moveTo>
                    <a:lnTo>
                      <a:pt x="131473" y="15336"/>
                    </a:lnTo>
                    <a:lnTo>
                      <a:pt x="131960" y="15617"/>
                    </a:lnTo>
                    <a:lnTo>
                      <a:pt x="158279" y="422"/>
                    </a:lnTo>
                    <a:lnTo>
                      <a:pt x="158039" y="1"/>
                    </a:lnTo>
                    <a:close/>
                    <a:moveTo>
                      <a:pt x="130987" y="15617"/>
                    </a:moveTo>
                    <a:lnTo>
                      <a:pt x="123660" y="19852"/>
                    </a:lnTo>
                    <a:lnTo>
                      <a:pt x="124145" y="20133"/>
                    </a:lnTo>
                    <a:lnTo>
                      <a:pt x="131473" y="15898"/>
                    </a:lnTo>
                    <a:lnTo>
                      <a:pt x="130987" y="15617"/>
                    </a:lnTo>
                    <a:close/>
                    <a:moveTo>
                      <a:pt x="123173" y="20133"/>
                    </a:moveTo>
                    <a:lnTo>
                      <a:pt x="116571" y="23941"/>
                    </a:lnTo>
                    <a:lnTo>
                      <a:pt x="117058" y="24223"/>
                    </a:lnTo>
                    <a:lnTo>
                      <a:pt x="123660" y="20414"/>
                    </a:lnTo>
                    <a:lnTo>
                      <a:pt x="123173" y="20133"/>
                    </a:lnTo>
                    <a:close/>
                    <a:moveTo>
                      <a:pt x="116085" y="24223"/>
                    </a:moveTo>
                    <a:lnTo>
                      <a:pt x="108757" y="28451"/>
                    </a:lnTo>
                    <a:lnTo>
                      <a:pt x="109242" y="28733"/>
                    </a:lnTo>
                    <a:lnTo>
                      <a:pt x="116571" y="24504"/>
                    </a:lnTo>
                    <a:lnTo>
                      <a:pt x="116085" y="24223"/>
                    </a:lnTo>
                    <a:close/>
                    <a:moveTo>
                      <a:pt x="108271" y="28733"/>
                    </a:moveTo>
                    <a:lnTo>
                      <a:pt x="101669" y="32547"/>
                    </a:lnTo>
                    <a:lnTo>
                      <a:pt x="102161" y="32828"/>
                    </a:lnTo>
                    <a:lnTo>
                      <a:pt x="108757" y="29014"/>
                    </a:lnTo>
                    <a:lnTo>
                      <a:pt x="108271" y="28733"/>
                    </a:lnTo>
                    <a:close/>
                    <a:moveTo>
                      <a:pt x="101182" y="32828"/>
                    </a:moveTo>
                    <a:lnTo>
                      <a:pt x="93855" y="37057"/>
                    </a:lnTo>
                    <a:lnTo>
                      <a:pt x="94340" y="37338"/>
                    </a:lnTo>
                    <a:lnTo>
                      <a:pt x="101669" y="33109"/>
                    </a:lnTo>
                    <a:lnTo>
                      <a:pt x="101182" y="32828"/>
                    </a:lnTo>
                    <a:close/>
                    <a:moveTo>
                      <a:pt x="93369" y="37338"/>
                    </a:moveTo>
                    <a:lnTo>
                      <a:pt x="86772" y="41145"/>
                    </a:lnTo>
                    <a:lnTo>
                      <a:pt x="87259" y="41426"/>
                    </a:lnTo>
                    <a:lnTo>
                      <a:pt x="93855" y="37619"/>
                    </a:lnTo>
                    <a:lnTo>
                      <a:pt x="93369" y="37338"/>
                    </a:lnTo>
                    <a:close/>
                    <a:moveTo>
                      <a:pt x="86286" y="41426"/>
                    </a:moveTo>
                    <a:lnTo>
                      <a:pt x="78958" y="45657"/>
                    </a:lnTo>
                    <a:lnTo>
                      <a:pt x="79445" y="45938"/>
                    </a:lnTo>
                    <a:lnTo>
                      <a:pt x="86772" y="41707"/>
                    </a:lnTo>
                    <a:lnTo>
                      <a:pt x="86286" y="41426"/>
                    </a:lnTo>
                    <a:close/>
                    <a:moveTo>
                      <a:pt x="78472" y="45938"/>
                    </a:moveTo>
                    <a:lnTo>
                      <a:pt x="71870" y="49750"/>
                    </a:lnTo>
                    <a:lnTo>
                      <a:pt x="72356" y="50032"/>
                    </a:lnTo>
                    <a:lnTo>
                      <a:pt x="78958" y="46219"/>
                    </a:lnTo>
                    <a:lnTo>
                      <a:pt x="78472" y="45938"/>
                    </a:lnTo>
                    <a:close/>
                    <a:moveTo>
                      <a:pt x="71384" y="50032"/>
                    </a:moveTo>
                    <a:lnTo>
                      <a:pt x="64056" y="54260"/>
                    </a:lnTo>
                    <a:lnTo>
                      <a:pt x="64543" y="54542"/>
                    </a:lnTo>
                    <a:lnTo>
                      <a:pt x="71870" y="50313"/>
                    </a:lnTo>
                    <a:lnTo>
                      <a:pt x="71384" y="50032"/>
                    </a:lnTo>
                    <a:close/>
                    <a:moveTo>
                      <a:pt x="63570" y="54542"/>
                    </a:moveTo>
                    <a:lnTo>
                      <a:pt x="56968" y="58350"/>
                    </a:lnTo>
                    <a:lnTo>
                      <a:pt x="57454" y="58631"/>
                    </a:lnTo>
                    <a:lnTo>
                      <a:pt x="64056" y="54823"/>
                    </a:lnTo>
                    <a:lnTo>
                      <a:pt x="63570" y="54542"/>
                    </a:lnTo>
                    <a:close/>
                    <a:moveTo>
                      <a:pt x="56481" y="58631"/>
                    </a:moveTo>
                    <a:lnTo>
                      <a:pt x="49154" y="62866"/>
                    </a:lnTo>
                    <a:lnTo>
                      <a:pt x="49640" y="63147"/>
                    </a:lnTo>
                    <a:lnTo>
                      <a:pt x="56968" y="58913"/>
                    </a:lnTo>
                    <a:lnTo>
                      <a:pt x="56481" y="58631"/>
                    </a:lnTo>
                    <a:close/>
                    <a:moveTo>
                      <a:pt x="48668" y="63147"/>
                    </a:moveTo>
                    <a:lnTo>
                      <a:pt x="42071" y="66956"/>
                    </a:lnTo>
                    <a:lnTo>
                      <a:pt x="42558" y="67237"/>
                    </a:lnTo>
                    <a:lnTo>
                      <a:pt x="49154" y="63428"/>
                    </a:lnTo>
                    <a:lnTo>
                      <a:pt x="48668" y="63147"/>
                    </a:lnTo>
                    <a:close/>
                    <a:moveTo>
                      <a:pt x="41585" y="67237"/>
                    </a:moveTo>
                    <a:lnTo>
                      <a:pt x="34257" y="71466"/>
                    </a:lnTo>
                    <a:lnTo>
                      <a:pt x="34744" y="71747"/>
                    </a:lnTo>
                    <a:lnTo>
                      <a:pt x="42071" y="67518"/>
                    </a:lnTo>
                    <a:lnTo>
                      <a:pt x="41585" y="67237"/>
                    </a:lnTo>
                    <a:close/>
                    <a:moveTo>
                      <a:pt x="33771" y="71747"/>
                    </a:moveTo>
                    <a:lnTo>
                      <a:pt x="27169" y="75559"/>
                    </a:lnTo>
                    <a:lnTo>
                      <a:pt x="27655" y="75841"/>
                    </a:lnTo>
                    <a:lnTo>
                      <a:pt x="34257" y="72028"/>
                    </a:lnTo>
                    <a:lnTo>
                      <a:pt x="33771" y="71747"/>
                    </a:lnTo>
                    <a:close/>
                    <a:moveTo>
                      <a:pt x="26683" y="75841"/>
                    </a:moveTo>
                    <a:lnTo>
                      <a:pt x="19355" y="80071"/>
                    </a:lnTo>
                    <a:lnTo>
                      <a:pt x="19842" y="80352"/>
                    </a:lnTo>
                    <a:lnTo>
                      <a:pt x="27169" y="76116"/>
                    </a:lnTo>
                    <a:lnTo>
                      <a:pt x="26683" y="75841"/>
                    </a:lnTo>
                    <a:close/>
                    <a:moveTo>
                      <a:pt x="18869" y="80352"/>
                    </a:moveTo>
                    <a:lnTo>
                      <a:pt x="12267" y="84159"/>
                    </a:lnTo>
                    <a:lnTo>
                      <a:pt x="12753" y="84440"/>
                    </a:lnTo>
                    <a:lnTo>
                      <a:pt x="19355" y="80633"/>
                    </a:lnTo>
                    <a:lnTo>
                      <a:pt x="18869" y="80352"/>
                    </a:lnTo>
                    <a:close/>
                    <a:moveTo>
                      <a:pt x="11780" y="84440"/>
                    </a:moveTo>
                    <a:lnTo>
                      <a:pt x="4453" y="88669"/>
                    </a:lnTo>
                    <a:lnTo>
                      <a:pt x="4939" y="88950"/>
                    </a:lnTo>
                    <a:lnTo>
                      <a:pt x="12267" y="84722"/>
                    </a:lnTo>
                    <a:lnTo>
                      <a:pt x="11780" y="84440"/>
                    </a:lnTo>
                    <a:close/>
                    <a:moveTo>
                      <a:pt x="3966" y="88950"/>
                    </a:moveTo>
                    <a:lnTo>
                      <a:pt x="0" y="91248"/>
                    </a:lnTo>
                    <a:lnTo>
                      <a:pt x="241" y="91664"/>
                    </a:lnTo>
                    <a:lnTo>
                      <a:pt x="4453" y="89232"/>
                    </a:lnTo>
                    <a:lnTo>
                      <a:pt x="3966" y="889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67800" y="1608700"/>
                <a:ext cx="4079675" cy="2357775"/>
              </a:xfrm>
              <a:custGeom>
                <a:avLst/>
                <a:gdLst/>
                <a:ahLst/>
                <a:cxnLst/>
                <a:rect l="l" t="t" r="r" b="b"/>
                <a:pathLst>
                  <a:path w="163187" h="94311" extrusionOk="0">
                    <a:moveTo>
                      <a:pt x="162947" y="1"/>
                    </a:moveTo>
                    <a:lnTo>
                      <a:pt x="144189" y="10831"/>
                    </a:lnTo>
                    <a:lnTo>
                      <a:pt x="144676" y="11113"/>
                    </a:lnTo>
                    <a:lnTo>
                      <a:pt x="163187" y="422"/>
                    </a:lnTo>
                    <a:lnTo>
                      <a:pt x="162947" y="1"/>
                    </a:lnTo>
                    <a:close/>
                    <a:moveTo>
                      <a:pt x="143697" y="11113"/>
                    </a:moveTo>
                    <a:lnTo>
                      <a:pt x="136370" y="15341"/>
                    </a:lnTo>
                    <a:lnTo>
                      <a:pt x="136862" y="15623"/>
                    </a:lnTo>
                    <a:lnTo>
                      <a:pt x="144189" y="11394"/>
                    </a:lnTo>
                    <a:lnTo>
                      <a:pt x="143697" y="11113"/>
                    </a:lnTo>
                    <a:close/>
                    <a:moveTo>
                      <a:pt x="135884" y="15623"/>
                    </a:moveTo>
                    <a:lnTo>
                      <a:pt x="129287" y="19437"/>
                    </a:lnTo>
                    <a:lnTo>
                      <a:pt x="129774" y="19718"/>
                    </a:lnTo>
                    <a:lnTo>
                      <a:pt x="136370" y="15904"/>
                    </a:lnTo>
                    <a:lnTo>
                      <a:pt x="135884" y="15623"/>
                    </a:lnTo>
                    <a:close/>
                    <a:moveTo>
                      <a:pt x="128801" y="19718"/>
                    </a:moveTo>
                    <a:lnTo>
                      <a:pt x="121473" y="23947"/>
                    </a:lnTo>
                    <a:lnTo>
                      <a:pt x="121960" y="24228"/>
                    </a:lnTo>
                    <a:lnTo>
                      <a:pt x="129287" y="19999"/>
                    </a:lnTo>
                    <a:lnTo>
                      <a:pt x="128801" y="19718"/>
                    </a:lnTo>
                    <a:close/>
                    <a:moveTo>
                      <a:pt x="120987" y="24228"/>
                    </a:moveTo>
                    <a:lnTo>
                      <a:pt x="114385" y="28037"/>
                    </a:lnTo>
                    <a:lnTo>
                      <a:pt x="114871" y="28318"/>
                    </a:lnTo>
                    <a:lnTo>
                      <a:pt x="121473" y="24509"/>
                    </a:lnTo>
                    <a:lnTo>
                      <a:pt x="120987" y="24228"/>
                    </a:lnTo>
                    <a:close/>
                    <a:moveTo>
                      <a:pt x="113899" y="28318"/>
                    </a:moveTo>
                    <a:lnTo>
                      <a:pt x="106571" y="32552"/>
                    </a:lnTo>
                    <a:lnTo>
                      <a:pt x="107058" y="32833"/>
                    </a:lnTo>
                    <a:lnTo>
                      <a:pt x="114385" y="28599"/>
                    </a:lnTo>
                    <a:lnTo>
                      <a:pt x="113899" y="28318"/>
                    </a:lnTo>
                    <a:close/>
                    <a:moveTo>
                      <a:pt x="106085" y="32833"/>
                    </a:moveTo>
                    <a:lnTo>
                      <a:pt x="99488" y="36640"/>
                    </a:lnTo>
                    <a:lnTo>
                      <a:pt x="99975" y="36922"/>
                    </a:lnTo>
                    <a:lnTo>
                      <a:pt x="106571" y="33115"/>
                    </a:lnTo>
                    <a:lnTo>
                      <a:pt x="106085" y="32833"/>
                    </a:lnTo>
                    <a:close/>
                    <a:moveTo>
                      <a:pt x="98996" y="36922"/>
                    </a:moveTo>
                    <a:lnTo>
                      <a:pt x="91669" y="41152"/>
                    </a:lnTo>
                    <a:lnTo>
                      <a:pt x="92161" y="41433"/>
                    </a:lnTo>
                    <a:lnTo>
                      <a:pt x="99488" y="37203"/>
                    </a:lnTo>
                    <a:lnTo>
                      <a:pt x="98996" y="36922"/>
                    </a:lnTo>
                    <a:close/>
                    <a:moveTo>
                      <a:pt x="91182" y="41433"/>
                    </a:moveTo>
                    <a:lnTo>
                      <a:pt x="84586" y="45246"/>
                    </a:lnTo>
                    <a:lnTo>
                      <a:pt x="85073" y="45527"/>
                    </a:lnTo>
                    <a:lnTo>
                      <a:pt x="91669" y="41714"/>
                    </a:lnTo>
                    <a:lnTo>
                      <a:pt x="91182" y="41433"/>
                    </a:lnTo>
                    <a:close/>
                    <a:moveTo>
                      <a:pt x="84101" y="45527"/>
                    </a:moveTo>
                    <a:lnTo>
                      <a:pt x="76772" y="49757"/>
                    </a:lnTo>
                    <a:lnTo>
                      <a:pt x="77259" y="50038"/>
                    </a:lnTo>
                    <a:lnTo>
                      <a:pt x="84586" y="45808"/>
                    </a:lnTo>
                    <a:lnTo>
                      <a:pt x="84101" y="45527"/>
                    </a:lnTo>
                    <a:close/>
                    <a:moveTo>
                      <a:pt x="76286" y="50038"/>
                    </a:moveTo>
                    <a:lnTo>
                      <a:pt x="69684" y="53846"/>
                    </a:lnTo>
                    <a:lnTo>
                      <a:pt x="70170" y="54127"/>
                    </a:lnTo>
                    <a:lnTo>
                      <a:pt x="76772" y="50320"/>
                    </a:lnTo>
                    <a:lnTo>
                      <a:pt x="76286" y="50038"/>
                    </a:lnTo>
                    <a:close/>
                    <a:moveTo>
                      <a:pt x="69199" y="54127"/>
                    </a:moveTo>
                    <a:lnTo>
                      <a:pt x="61870" y="58356"/>
                    </a:lnTo>
                    <a:lnTo>
                      <a:pt x="62356" y="58637"/>
                    </a:lnTo>
                    <a:lnTo>
                      <a:pt x="69684" y="54408"/>
                    </a:lnTo>
                    <a:lnTo>
                      <a:pt x="69199" y="54127"/>
                    </a:lnTo>
                    <a:close/>
                    <a:moveTo>
                      <a:pt x="61384" y="58637"/>
                    </a:moveTo>
                    <a:lnTo>
                      <a:pt x="54789" y="62451"/>
                    </a:lnTo>
                    <a:lnTo>
                      <a:pt x="55274" y="62732"/>
                    </a:lnTo>
                    <a:lnTo>
                      <a:pt x="61870" y="58918"/>
                    </a:lnTo>
                    <a:lnTo>
                      <a:pt x="61384" y="58637"/>
                    </a:lnTo>
                    <a:close/>
                    <a:moveTo>
                      <a:pt x="54297" y="62732"/>
                    </a:moveTo>
                    <a:lnTo>
                      <a:pt x="46968" y="66961"/>
                    </a:lnTo>
                    <a:lnTo>
                      <a:pt x="47454" y="67242"/>
                    </a:lnTo>
                    <a:lnTo>
                      <a:pt x="54789" y="63013"/>
                    </a:lnTo>
                    <a:lnTo>
                      <a:pt x="54297" y="62732"/>
                    </a:lnTo>
                    <a:close/>
                    <a:moveTo>
                      <a:pt x="46481" y="67242"/>
                    </a:moveTo>
                    <a:lnTo>
                      <a:pt x="39886" y="71049"/>
                    </a:lnTo>
                    <a:lnTo>
                      <a:pt x="40371" y="71330"/>
                    </a:lnTo>
                    <a:lnTo>
                      <a:pt x="46968" y="67523"/>
                    </a:lnTo>
                    <a:lnTo>
                      <a:pt x="46481" y="67242"/>
                    </a:lnTo>
                    <a:close/>
                    <a:moveTo>
                      <a:pt x="39400" y="71330"/>
                    </a:moveTo>
                    <a:lnTo>
                      <a:pt x="32071" y="75566"/>
                    </a:lnTo>
                    <a:lnTo>
                      <a:pt x="32558" y="75848"/>
                    </a:lnTo>
                    <a:lnTo>
                      <a:pt x="39886" y="71612"/>
                    </a:lnTo>
                    <a:lnTo>
                      <a:pt x="39400" y="71330"/>
                    </a:lnTo>
                    <a:close/>
                    <a:moveTo>
                      <a:pt x="31585" y="75848"/>
                    </a:moveTo>
                    <a:lnTo>
                      <a:pt x="24984" y="79655"/>
                    </a:lnTo>
                    <a:lnTo>
                      <a:pt x="25469" y="79936"/>
                    </a:lnTo>
                    <a:lnTo>
                      <a:pt x="32071" y="76129"/>
                    </a:lnTo>
                    <a:lnTo>
                      <a:pt x="31585" y="75848"/>
                    </a:lnTo>
                    <a:close/>
                    <a:moveTo>
                      <a:pt x="24498" y="79936"/>
                    </a:moveTo>
                    <a:lnTo>
                      <a:pt x="17169" y="84166"/>
                    </a:lnTo>
                    <a:lnTo>
                      <a:pt x="17655" y="84447"/>
                    </a:lnTo>
                    <a:lnTo>
                      <a:pt x="24984" y="80217"/>
                    </a:lnTo>
                    <a:lnTo>
                      <a:pt x="24498" y="79936"/>
                    </a:lnTo>
                    <a:close/>
                    <a:moveTo>
                      <a:pt x="16683" y="84447"/>
                    </a:moveTo>
                    <a:lnTo>
                      <a:pt x="10082" y="88260"/>
                    </a:lnTo>
                    <a:lnTo>
                      <a:pt x="10574" y="88541"/>
                    </a:lnTo>
                    <a:lnTo>
                      <a:pt x="17169" y="84728"/>
                    </a:lnTo>
                    <a:lnTo>
                      <a:pt x="16683" y="84447"/>
                    </a:lnTo>
                    <a:close/>
                    <a:moveTo>
                      <a:pt x="9596" y="88541"/>
                    </a:moveTo>
                    <a:lnTo>
                      <a:pt x="2267" y="92770"/>
                    </a:lnTo>
                    <a:lnTo>
                      <a:pt x="2753" y="93051"/>
                    </a:lnTo>
                    <a:lnTo>
                      <a:pt x="10082" y="88822"/>
                    </a:lnTo>
                    <a:lnTo>
                      <a:pt x="9596" y="88541"/>
                    </a:lnTo>
                    <a:close/>
                    <a:moveTo>
                      <a:pt x="1780" y="93051"/>
                    </a:moveTo>
                    <a:lnTo>
                      <a:pt x="0" y="94083"/>
                    </a:lnTo>
                    <a:lnTo>
                      <a:pt x="568" y="94311"/>
                    </a:lnTo>
                    <a:lnTo>
                      <a:pt x="2267" y="93332"/>
                    </a:lnTo>
                    <a:lnTo>
                      <a:pt x="1780" y="930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825900" y="1478200"/>
                <a:ext cx="3956950" cy="2291600"/>
              </a:xfrm>
              <a:custGeom>
                <a:avLst/>
                <a:gdLst/>
                <a:ahLst/>
                <a:cxnLst/>
                <a:rect l="l" t="t" r="r" b="b"/>
                <a:pathLst>
                  <a:path w="158278" h="91664" extrusionOk="0">
                    <a:moveTo>
                      <a:pt x="158039" y="1"/>
                    </a:moveTo>
                    <a:lnTo>
                      <a:pt x="138046" y="11541"/>
                    </a:lnTo>
                    <a:lnTo>
                      <a:pt x="138538" y="11823"/>
                    </a:lnTo>
                    <a:lnTo>
                      <a:pt x="158278" y="422"/>
                    </a:lnTo>
                    <a:lnTo>
                      <a:pt x="158039" y="1"/>
                    </a:lnTo>
                    <a:close/>
                    <a:moveTo>
                      <a:pt x="137560" y="11823"/>
                    </a:moveTo>
                    <a:lnTo>
                      <a:pt x="130231" y="16051"/>
                    </a:lnTo>
                    <a:lnTo>
                      <a:pt x="130717" y="16333"/>
                    </a:lnTo>
                    <a:lnTo>
                      <a:pt x="138046" y="12104"/>
                    </a:lnTo>
                    <a:lnTo>
                      <a:pt x="137560" y="11823"/>
                    </a:lnTo>
                    <a:close/>
                    <a:moveTo>
                      <a:pt x="129746" y="16333"/>
                    </a:moveTo>
                    <a:lnTo>
                      <a:pt x="123149" y="20147"/>
                    </a:lnTo>
                    <a:lnTo>
                      <a:pt x="123636" y="20428"/>
                    </a:lnTo>
                    <a:lnTo>
                      <a:pt x="130231" y="16614"/>
                    </a:lnTo>
                    <a:lnTo>
                      <a:pt x="129746" y="16333"/>
                    </a:lnTo>
                    <a:close/>
                    <a:moveTo>
                      <a:pt x="122663" y="20428"/>
                    </a:moveTo>
                    <a:lnTo>
                      <a:pt x="115336" y="24657"/>
                    </a:lnTo>
                    <a:lnTo>
                      <a:pt x="115821" y="24938"/>
                    </a:lnTo>
                    <a:lnTo>
                      <a:pt x="123149" y="20709"/>
                    </a:lnTo>
                    <a:lnTo>
                      <a:pt x="122663" y="20428"/>
                    </a:lnTo>
                    <a:close/>
                    <a:moveTo>
                      <a:pt x="114849" y="24938"/>
                    </a:moveTo>
                    <a:lnTo>
                      <a:pt x="108247" y="28745"/>
                    </a:lnTo>
                    <a:lnTo>
                      <a:pt x="108734" y="29026"/>
                    </a:lnTo>
                    <a:lnTo>
                      <a:pt x="115336" y="25219"/>
                    </a:lnTo>
                    <a:lnTo>
                      <a:pt x="114849" y="24938"/>
                    </a:lnTo>
                    <a:close/>
                    <a:moveTo>
                      <a:pt x="107761" y="29026"/>
                    </a:moveTo>
                    <a:lnTo>
                      <a:pt x="100433" y="33257"/>
                    </a:lnTo>
                    <a:lnTo>
                      <a:pt x="100918" y="33538"/>
                    </a:lnTo>
                    <a:lnTo>
                      <a:pt x="108247" y="29307"/>
                    </a:lnTo>
                    <a:lnTo>
                      <a:pt x="107761" y="29026"/>
                    </a:lnTo>
                    <a:close/>
                    <a:moveTo>
                      <a:pt x="99947" y="33538"/>
                    </a:moveTo>
                    <a:lnTo>
                      <a:pt x="93345" y="37350"/>
                    </a:lnTo>
                    <a:lnTo>
                      <a:pt x="93837" y="37632"/>
                    </a:lnTo>
                    <a:lnTo>
                      <a:pt x="100433" y="33819"/>
                    </a:lnTo>
                    <a:lnTo>
                      <a:pt x="99947" y="33538"/>
                    </a:lnTo>
                    <a:close/>
                    <a:moveTo>
                      <a:pt x="92858" y="37632"/>
                    </a:moveTo>
                    <a:lnTo>
                      <a:pt x="85531" y="41860"/>
                    </a:lnTo>
                    <a:lnTo>
                      <a:pt x="86016" y="42142"/>
                    </a:lnTo>
                    <a:lnTo>
                      <a:pt x="93345" y="37913"/>
                    </a:lnTo>
                    <a:lnTo>
                      <a:pt x="92858" y="37632"/>
                    </a:lnTo>
                    <a:close/>
                    <a:moveTo>
                      <a:pt x="85045" y="42142"/>
                    </a:moveTo>
                    <a:lnTo>
                      <a:pt x="78448" y="45950"/>
                    </a:lnTo>
                    <a:lnTo>
                      <a:pt x="78935" y="46231"/>
                    </a:lnTo>
                    <a:lnTo>
                      <a:pt x="85531" y="42423"/>
                    </a:lnTo>
                    <a:lnTo>
                      <a:pt x="85045" y="42142"/>
                    </a:lnTo>
                    <a:close/>
                    <a:moveTo>
                      <a:pt x="77962" y="46231"/>
                    </a:moveTo>
                    <a:lnTo>
                      <a:pt x="70634" y="50466"/>
                    </a:lnTo>
                    <a:lnTo>
                      <a:pt x="71121" y="50747"/>
                    </a:lnTo>
                    <a:lnTo>
                      <a:pt x="78448" y="46513"/>
                    </a:lnTo>
                    <a:lnTo>
                      <a:pt x="77962" y="46231"/>
                    </a:lnTo>
                    <a:close/>
                    <a:moveTo>
                      <a:pt x="70148" y="50747"/>
                    </a:moveTo>
                    <a:lnTo>
                      <a:pt x="63546" y="54556"/>
                    </a:lnTo>
                    <a:lnTo>
                      <a:pt x="64032" y="54837"/>
                    </a:lnTo>
                    <a:lnTo>
                      <a:pt x="70634" y="51028"/>
                    </a:lnTo>
                    <a:lnTo>
                      <a:pt x="70148" y="50747"/>
                    </a:lnTo>
                    <a:close/>
                    <a:moveTo>
                      <a:pt x="63060" y="54837"/>
                    </a:moveTo>
                    <a:lnTo>
                      <a:pt x="55732" y="59066"/>
                    </a:lnTo>
                    <a:lnTo>
                      <a:pt x="56219" y="59347"/>
                    </a:lnTo>
                    <a:lnTo>
                      <a:pt x="63546" y="55118"/>
                    </a:lnTo>
                    <a:lnTo>
                      <a:pt x="63060" y="54837"/>
                    </a:lnTo>
                    <a:close/>
                    <a:moveTo>
                      <a:pt x="55246" y="59347"/>
                    </a:moveTo>
                    <a:lnTo>
                      <a:pt x="48644" y="63159"/>
                    </a:lnTo>
                    <a:lnTo>
                      <a:pt x="49130" y="63441"/>
                    </a:lnTo>
                    <a:lnTo>
                      <a:pt x="55732" y="59628"/>
                    </a:lnTo>
                    <a:lnTo>
                      <a:pt x="55246" y="59347"/>
                    </a:lnTo>
                    <a:close/>
                    <a:moveTo>
                      <a:pt x="48157" y="63441"/>
                    </a:moveTo>
                    <a:lnTo>
                      <a:pt x="40830" y="67671"/>
                    </a:lnTo>
                    <a:lnTo>
                      <a:pt x="41316" y="67952"/>
                    </a:lnTo>
                    <a:lnTo>
                      <a:pt x="48644" y="63716"/>
                    </a:lnTo>
                    <a:lnTo>
                      <a:pt x="48157" y="63441"/>
                    </a:lnTo>
                    <a:close/>
                    <a:moveTo>
                      <a:pt x="40344" y="67952"/>
                    </a:moveTo>
                    <a:lnTo>
                      <a:pt x="33747" y="71759"/>
                    </a:lnTo>
                    <a:lnTo>
                      <a:pt x="34234" y="72040"/>
                    </a:lnTo>
                    <a:lnTo>
                      <a:pt x="40830" y="68233"/>
                    </a:lnTo>
                    <a:lnTo>
                      <a:pt x="40344" y="67952"/>
                    </a:lnTo>
                    <a:close/>
                    <a:moveTo>
                      <a:pt x="33261" y="72040"/>
                    </a:moveTo>
                    <a:lnTo>
                      <a:pt x="25933" y="76269"/>
                    </a:lnTo>
                    <a:lnTo>
                      <a:pt x="26420" y="76550"/>
                    </a:lnTo>
                    <a:lnTo>
                      <a:pt x="33747" y="72322"/>
                    </a:lnTo>
                    <a:lnTo>
                      <a:pt x="33261" y="72040"/>
                    </a:lnTo>
                    <a:close/>
                    <a:moveTo>
                      <a:pt x="25447" y="76550"/>
                    </a:moveTo>
                    <a:lnTo>
                      <a:pt x="18845" y="80365"/>
                    </a:lnTo>
                    <a:lnTo>
                      <a:pt x="19331" y="80646"/>
                    </a:lnTo>
                    <a:lnTo>
                      <a:pt x="25933" y="76832"/>
                    </a:lnTo>
                    <a:lnTo>
                      <a:pt x="25447" y="76550"/>
                    </a:lnTo>
                    <a:close/>
                    <a:moveTo>
                      <a:pt x="18359" y="80646"/>
                    </a:moveTo>
                    <a:lnTo>
                      <a:pt x="11031" y="84875"/>
                    </a:lnTo>
                    <a:lnTo>
                      <a:pt x="11518" y="85156"/>
                    </a:lnTo>
                    <a:lnTo>
                      <a:pt x="18845" y="80927"/>
                    </a:lnTo>
                    <a:lnTo>
                      <a:pt x="18359" y="80646"/>
                    </a:lnTo>
                    <a:close/>
                    <a:moveTo>
                      <a:pt x="10545" y="85156"/>
                    </a:moveTo>
                    <a:lnTo>
                      <a:pt x="3943" y="88964"/>
                    </a:lnTo>
                    <a:lnTo>
                      <a:pt x="4429" y="89246"/>
                    </a:lnTo>
                    <a:lnTo>
                      <a:pt x="11031" y="85437"/>
                    </a:lnTo>
                    <a:lnTo>
                      <a:pt x="10545" y="85156"/>
                    </a:lnTo>
                    <a:close/>
                    <a:moveTo>
                      <a:pt x="3456" y="89246"/>
                    </a:moveTo>
                    <a:lnTo>
                      <a:pt x="1" y="91242"/>
                    </a:lnTo>
                    <a:lnTo>
                      <a:pt x="247" y="91664"/>
                    </a:lnTo>
                    <a:lnTo>
                      <a:pt x="3943" y="89527"/>
                    </a:lnTo>
                    <a:lnTo>
                      <a:pt x="3456" y="892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097550" y="1918725"/>
                <a:ext cx="4058175" cy="2339475"/>
              </a:xfrm>
              <a:custGeom>
                <a:avLst/>
                <a:gdLst/>
                <a:ahLst/>
                <a:cxnLst/>
                <a:rect l="l" t="t" r="r" b="b"/>
                <a:pathLst>
                  <a:path w="162327" h="93579" extrusionOk="0">
                    <a:moveTo>
                      <a:pt x="162081" y="1"/>
                    </a:moveTo>
                    <a:lnTo>
                      <a:pt x="149896" y="7036"/>
                    </a:lnTo>
                    <a:lnTo>
                      <a:pt x="150383" y="7317"/>
                    </a:lnTo>
                    <a:lnTo>
                      <a:pt x="162327" y="423"/>
                    </a:lnTo>
                    <a:lnTo>
                      <a:pt x="162081" y="1"/>
                    </a:lnTo>
                    <a:close/>
                    <a:moveTo>
                      <a:pt x="149410" y="7317"/>
                    </a:moveTo>
                    <a:lnTo>
                      <a:pt x="142082" y="11546"/>
                    </a:lnTo>
                    <a:lnTo>
                      <a:pt x="142569" y="11827"/>
                    </a:lnTo>
                    <a:lnTo>
                      <a:pt x="149896" y="7598"/>
                    </a:lnTo>
                    <a:lnTo>
                      <a:pt x="149410" y="7317"/>
                    </a:lnTo>
                    <a:close/>
                    <a:moveTo>
                      <a:pt x="141596" y="11827"/>
                    </a:moveTo>
                    <a:lnTo>
                      <a:pt x="134999" y="15636"/>
                    </a:lnTo>
                    <a:lnTo>
                      <a:pt x="135486" y="15917"/>
                    </a:lnTo>
                    <a:lnTo>
                      <a:pt x="142082" y="12108"/>
                    </a:lnTo>
                    <a:lnTo>
                      <a:pt x="141596" y="11827"/>
                    </a:lnTo>
                    <a:close/>
                    <a:moveTo>
                      <a:pt x="134507" y="15917"/>
                    </a:moveTo>
                    <a:lnTo>
                      <a:pt x="127180" y="20151"/>
                    </a:lnTo>
                    <a:lnTo>
                      <a:pt x="127672" y="20432"/>
                    </a:lnTo>
                    <a:lnTo>
                      <a:pt x="134999" y="16198"/>
                    </a:lnTo>
                    <a:lnTo>
                      <a:pt x="134507" y="15917"/>
                    </a:lnTo>
                    <a:close/>
                    <a:moveTo>
                      <a:pt x="126694" y="20432"/>
                    </a:moveTo>
                    <a:lnTo>
                      <a:pt x="120097" y="24239"/>
                    </a:lnTo>
                    <a:lnTo>
                      <a:pt x="120584" y="24521"/>
                    </a:lnTo>
                    <a:lnTo>
                      <a:pt x="127180" y="20714"/>
                    </a:lnTo>
                    <a:lnTo>
                      <a:pt x="126694" y="20432"/>
                    </a:lnTo>
                    <a:close/>
                    <a:moveTo>
                      <a:pt x="119611" y="24521"/>
                    </a:moveTo>
                    <a:lnTo>
                      <a:pt x="112283" y="28751"/>
                    </a:lnTo>
                    <a:lnTo>
                      <a:pt x="112770" y="29032"/>
                    </a:lnTo>
                    <a:lnTo>
                      <a:pt x="120097" y="24802"/>
                    </a:lnTo>
                    <a:lnTo>
                      <a:pt x="119611" y="24521"/>
                    </a:lnTo>
                    <a:close/>
                    <a:moveTo>
                      <a:pt x="111797" y="29032"/>
                    </a:moveTo>
                    <a:lnTo>
                      <a:pt x="105195" y="32845"/>
                    </a:lnTo>
                    <a:lnTo>
                      <a:pt x="105681" y="33126"/>
                    </a:lnTo>
                    <a:lnTo>
                      <a:pt x="112283" y="29313"/>
                    </a:lnTo>
                    <a:lnTo>
                      <a:pt x="111797" y="29032"/>
                    </a:lnTo>
                    <a:close/>
                    <a:moveTo>
                      <a:pt x="104709" y="33126"/>
                    </a:moveTo>
                    <a:lnTo>
                      <a:pt x="97381" y="37356"/>
                    </a:lnTo>
                    <a:lnTo>
                      <a:pt x="97868" y="37637"/>
                    </a:lnTo>
                    <a:lnTo>
                      <a:pt x="105195" y="33407"/>
                    </a:lnTo>
                    <a:lnTo>
                      <a:pt x="104709" y="33126"/>
                    </a:lnTo>
                    <a:close/>
                    <a:moveTo>
                      <a:pt x="96895" y="37637"/>
                    </a:moveTo>
                    <a:lnTo>
                      <a:pt x="90298" y="41445"/>
                    </a:lnTo>
                    <a:lnTo>
                      <a:pt x="90785" y="41726"/>
                    </a:lnTo>
                    <a:lnTo>
                      <a:pt x="97381" y="37919"/>
                    </a:lnTo>
                    <a:lnTo>
                      <a:pt x="96895" y="37637"/>
                    </a:lnTo>
                    <a:close/>
                    <a:moveTo>
                      <a:pt x="89806" y="41726"/>
                    </a:moveTo>
                    <a:lnTo>
                      <a:pt x="82479" y="45955"/>
                    </a:lnTo>
                    <a:lnTo>
                      <a:pt x="82971" y="46236"/>
                    </a:lnTo>
                    <a:lnTo>
                      <a:pt x="90298" y="42007"/>
                    </a:lnTo>
                    <a:lnTo>
                      <a:pt x="89806" y="41726"/>
                    </a:lnTo>
                    <a:close/>
                    <a:moveTo>
                      <a:pt x="81992" y="46236"/>
                    </a:moveTo>
                    <a:lnTo>
                      <a:pt x="75396" y="50050"/>
                    </a:lnTo>
                    <a:lnTo>
                      <a:pt x="75883" y="50331"/>
                    </a:lnTo>
                    <a:lnTo>
                      <a:pt x="82479" y="46517"/>
                    </a:lnTo>
                    <a:lnTo>
                      <a:pt x="81992" y="46236"/>
                    </a:lnTo>
                    <a:close/>
                    <a:moveTo>
                      <a:pt x="74911" y="50331"/>
                    </a:moveTo>
                    <a:lnTo>
                      <a:pt x="67582" y="54560"/>
                    </a:lnTo>
                    <a:lnTo>
                      <a:pt x="68069" y="54841"/>
                    </a:lnTo>
                    <a:lnTo>
                      <a:pt x="75396" y="50612"/>
                    </a:lnTo>
                    <a:lnTo>
                      <a:pt x="74911" y="50331"/>
                    </a:lnTo>
                    <a:close/>
                    <a:moveTo>
                      <a:pt x="67096" y="54841"/>
                    </a:moveTo>
                    <a:lnTo>
                      <a:pt x="60494" y="58648"/>
                    </a:lnTo>
                    <a:lnTo>
                      <a:pt x="60980" y="58929"/>
                    </a:lnTo>
                    <a:lnTo>
                      <a:pt x="67582" y="55122"/>
                    </a:lnTo>
                    <a:lnTo>
                      <a:pt x="67096" y="54841"/>
                    </a:lnTo>
                    <a:close/>
                    <a:moveTo>
                      <a:pt x="60009" y="58929"/>
                    </a:moveTo>
                    <a:lnTo>
                      <a:pt x="52680" y="63165"/>
                    </a:lnTo>
                    <a:lnTo>
                      <a:pt x="53166" y="63447"/>
                    </a:lnTo>
                    <a:lnTo>
                      <a:pt x="60494" y="59211"/>
                    </a:lnTo>
                    <a:lnTo>
                      <a:pt x="60009" y="58929"/>
                    </a:lnTo>
                    <a:close/>
                    <a:moveTo>
                      <a:pt x="52194" y="63447"/>
                    </a:moveTo>
                    <a:lnTo>
                      <a:pt x="45599" y="67254"/>
                    </a:lnTo>
                    <a:lnTo>
                      <a:pt x="46084" y="67535"/>
                    </a:lnTo>
                    <a:lnTo>
                      <a:pt x="52680" y="63728"/>
                    </a:lnTo>
                    <a:lnTo>
                      <a:pt x="52194" y="63447"/>
                    </a:lnTo>
                    <a:close/>
                    <a:moveTo>
                      <a:pt x="45107" y="67535"/>
                    </a:moveTo>
                    <a:lnTo>
                      <a:pt x="37778" y="71765"/>
                    </a:lnTo>
                    <a:lnTo>
                      <a:pt x="38264" y="72046"/>
                    </a:lnTo>
                    <a:lnTo>
                      <a:pt x="45599" y="67816"/>
                    </a:lnTo>
                    <a:lnTo>
                      <a:pt x="45107" y="67535"/>
                    </a:lnTo>
                    <a:close/>
                    <a:moveTo>
                      <a:pt x="37291" y="72046"/>
                    </a:moveTo>
                    <a:lnTo>
                      <a:pt x="30696" y="75859"/>
                    </a:lnTo>
                    <a:lnTo>
                      <a:pt x="31181" y="76140"/>
                    </a:lnTo>
                    <a:lnTo>
                      <a:pt x="37778" y="72327"/>
                    </a:lnTo>
                    <a:lnTo>
                      <a:pt x="37291" y="72046"/>
                    </a:lnTo>
                    <a:close/>
                    <a:moveTo>
                      <a:pt x="30210" y="76140"/>
                    </a:moveTo>
                    <a:lnTo>
                      <a:pt x="22881" y="80369"/>
                    </a:lnTo>
                    <a:lnTo>
                      <a:pt x="23368" y="80650"/>
                    </a:lnTo>
                    <a:lnTo>
                      <a:pt x="30696" y="76421"/>
                    </a:lnTo>
                    <a:lnTo>
                      <a:pt x="30210" y="76140"/>
                    </a:lnTo>
                    <a:close/>
                    <a:moveTo>
                      <a:pt x="22395" y="80650"/>
                    </a:moveTo>
                    <a:lnTo>
                      <a:pt x="15794" y="84459"/>
                    </a:lnTo>
                    <a:lnTo>
                      <a:pt x="16279" y="84740"/>
                    </a:lnTo>
                    <a:lnTo>
                      <a:pt x="22881" y="80931"/>
                    </a:lnTo>
                    <a:lnTo>
                      <a:pt x="22395" y="80650"/>
                    </a:lnTo>
                    <a:close/>
                    <a:moveTo>
                      <a:pt x="15308" y="84740"/>
                    </a:moveTo>
                    <a:lnTo>
                      <a:pt x="7979" y="88969"/>
                    </a:lnTo>
                    <a:lnTo>
                      <a:pt x="8465" y="89250"/>
                    </a:lnTo>
                    <a:lnTo>
                      <a:pt x="15794" y="85021"/>
                    </a:lnTo>
                    <a:lnTo>
                      <a:pt x="15308" y="84740"/>
                    </a:lnTo>
                    <a:close/>
                    <a:moveTo>
                      <a:pt x="7493" y="89250"/>
                    </a:moveTo>
                    <a:lnTo>
                      <a:pt x="1" y="93579"/>
                    </a:lnTo>
                    <a:lnTo>
                      <a:pt x="2431" y="92735"/>
                    </a:lnTo>
                    <a:lnTo>
                      <a:pt x="7979" y="89531"/>
                    </a:lnTo>
                    <a:lnTo>
                      <a:pt x="7493" y="892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1859000" y="1788100"/>
                <a:ext cx="4132100" cy="2396300"/>
              </a:xfrm>
              <a:custGeom>
                <a:avLst/>
                <a:gdLst/>
                <a:ahLst/>
                <a:cxnLst/>
                <a:rect l="l" t="t" r="r" b="b"/>
                <a:pathLst>
                  <a:path w="165284" h="95852" extrusionOk="0">
                    <a:moveTo>
                      <a:pt x="165038" y="0"/>
                    </a:moveTo>
                    <a:lnTo>
                      <a:pt x="151624" y="7751"/>
                    </a:lnTo>
                    <a:lnTo>
                      <a:pt x="152111" y="8032"/>
                    </a:lnTo>
                    <a:lnTo>
                      <a:pt x="165284" y="422"/>
                    </a:lnTo>
                    <a:lnTo>
                      <a:pt x="165038" y="0"/>
                    </a:lnTo>
                    <a:close/>
                    <a:moveTo>
                      <a:pt x="151138" y="8032"/>
                    </a:moveTo>
                    <a:lnTo>
                      <a:pt x="143809" y="12261"/>
                    </a:lnTo>
                    <a:lnTo>
                      <a:pt x="144295" y="12542"/>
                    </a:lnTo>
                    <a:lnTo>
                      <a:pt x="151624" y="8313"/>
                    </a:lnTo>
                    <a:lnTo>
                      <a:pt x="151138" y="8032"/>
                    </a:lnTo>
                    <a:close/>
                    <a:moveTo>
                      <a:pt x="143324" y="12542"/>
                    </a:moveTo>
                    <a:lnTo>
                      <a:pt x="136722" y="16349"/>
                    </a:lnTo>
                    <a:lnTo>
                      <a:pt x="137214" y="16630"/>
                    </a:lnTo>
                    <a:lnTo>
                      <a:pt x="143809" y="12823"/>
                    </a:lnTo>
                    <a:lnTo>
                      <a:pt x="143324" y="12542"/>
                    </a:lnTo>
                    <a:close/>
                    <a:moveTo>
                      <a:pt x="136236" y="16630"/>
                    </a:moveTo>
                    <a:lnTo>
                      <a:pt x="128907" y="20861"/>
                    </a:lnTo>
                    <a:lnTo>
                      <a:pt x="129393" y="21142"/>
                    </a:lnTo>
                    <a:lnTo>
                      <a:pt x="136722" y="16911"/>
                    </a:lnTo>
                    <a:lnTo>
                      <a:pt x="136236" y="16630"/>
                    </a:lnTo>
                    <a:close/>
                    <a:moveTo>
                      <a:pt x="128422" y="21142"/>
                    </a:moveTo>
                    <a:lnTo>
                      <a:pt x="121825" y="24954"/>
                    </a:lnTo>
                    <a:lnTo>
                      <a:pt x="122312" y="25236"/>
                    </a:lnTo>
                    <a:lnTo>
                      <a:pt x="128907" y="21423"/>
                    </a:lnTo>
                    <a:lnTo>
                      <a:pt x="128422" y="21142"/>
                    </a:lnTo>
                    <a:close/>
                    <a:moveTo>
                      <a:pt x="121339" y="25236"/>
                    </a:moveTo>
                    <a:lnTo>
                      <a:pt x="114012" y="29464"/>
                    </a:lnTo>
                    <a:lnTo>
                      <a:pt x="114497" y="29746"/>
                    </a:lnTo>
                    <a:lnTo>
                      <a:pt x="121825" y="25517"/>
                    </a:lnTo>
                    <a:lnTo>
                      <a:pt x="121339" y="25236"/>
                    </a:lnTo>
                    <a:close/>
                    <a:moveTo>
                      <a:pt x="113525" y="29746"/>
                    </a:moveTo>
                    <a:lnTo>
                      <a:pt x="106923" y="33554"/>
                    </a:lnTo>
                    <a:lnTo>
                      <a:pt x="107410" y="33835"/>
                    </a:lnTo>
                    <a:lnTo>
                      <a:pt x="114012" y="30027"/>
                    </a:lnTo>
                    <a:lnTo>
                      <a:pt x="113525" y="29746"/>
                    </a:lnTo>
                    <a:close/>
                    <a:moveTo>
                      <a:pt x="106437" y="33835"/>
                    </a:moveTo>
                    <a:lnTo>
                      <a:pt x="99109" y="38070"/>
                    </a:lnTo>
                    <a:lnTo>
                      <a:pt x="99594" y="38351"/>
                    </a:lnTo>
                    <a:lnTo>
                      <a:pt x="106923" y="34117"/>
                    </a:lnTo>
                    <a:lnTo>
                      <a:pt x="106437" y="33835"/>
                    </a:lnTo>
                    <a:close/>
                    <a:moveTo>
                      <a:pt x="98623" y="38351"/>
                    </a:moveTo>
                    <a:lnTo>
                      <a:pt x="92021" y="42160"/>
                    </a:lnTo>
                    <a:lnTo>
                      <a:pt x="92513" y="42441"/>
                    </a:lnTo>
                    <a:lnTo>
                      <a:pt x="99109" y="38632"/>
                    </a:lnTo>
                    <a:lnTo>
                      <a:pt x="98623" y="38351"/>
                    </a:lnTo>
                    <a:close/>
                    <a:moveTo>
                      <a:pt x="91534" y="42441"/>
                    </a:moveTo>
                    <a:lnTo>
                      <a:pt x="84207" y="46670"/>
                    </a:lnTo>
                    <a:lnTo>
                      <a:pt x="84692" y="46951"/>
                    </a:lnTo>
                    <a:lnTo>
                      <a:pt x="92021" y="42722"/>
                    </a:lnTo>
                    <a:lnTo>
                      <a:pt x="91534" y="42441"/>
                    </a:lnTo>
                    <a:close/>
                    <a:moveTo>
                      <a:pt x="83721" y="46951"/>
                    </a:moveTo>
                    <a:lnTo>
                      <a:pt x="77124" y="50763"/>
                    </a:lnTo>
                    <a:lnTo>
                      <a:pt x="77611" y="51045"/>
                    </a:lnTo>
                    <a:lnTo>
                      <a:pt x="84207" y="47232"/>
                    </a:lnTo>
                    <a:lnTo>
                      <a:pt x="83721" y="46951"/>
                    </a:lnTo>
                    <a:close/>
                    <a:moveTo>
                      <a:pt x="76638" y="51045"/>
                    </a:moveTo>
                    <a:lnTo>
                      <a:pt x="69310" y="55275"/>
                    </a:lnTo>
                    <a:lnTo>
                      <a:pt x="69797" y="55556"/>
                    </a:lnTo>
                    <a:lnTo>
                      <a:pt x="77124" y="51320"/>
                    </a:lnTo>
                    <a:lnTo>
                      <a:pt x="76638" y="51045"/>
                    </a:lnTo>
                    <a:close/>
                    <a:moveTo>
                      <a:pt x="68824" y="55556"/>
                    </a:moveTo>
                    <a:lnTo>
                      <a:pt x="62222" y="59363"/>
                    </a:lnTo>
                    <a:lnTo>
                      <a:pt x="62708" y="59644"/>
                    </a:lnTo>
                    <a:lnTo>
                      <a:pt x="69310" y="55837"/>
                    </a:lnTo>
                    <a:lnTo>
                      <a:pt x="68824" y="55556"/>
                    </a:lnTo>
                    <a:close/>
                    <a:moveTo>
                      <a:pt x="61736" y="59644"/>
                    </a:moveTo>
                    <a:lnTo>
                      <a:pt x="54408" y="63873"/>
                    </a:lnTo>
                    <a:lnTo>
                      <a:pt x="54895" y="64154"/>
                    </a:lnTo>
                    <a:lnTo>
                      <a:pt x="62222" y="59926"/>
                    </a:lnTo>
                    <a:lnTo>
                      <a:pt x="61736" y="59644"/>
                    </a:lnTo>
                    <a:close/>
                    <a:moveTo>
                      <a:pt x="53922" y="64154"/>
                    </a:moveTo>
                    <a:lnTo>
                      <a:pt x="47320" y="67969"/>
                    </a:lnTo>
                    <a:lnTo>
                      <a:pt x="47806" y="68250"/>
                    </a:lnTo>
                    <a:lnTo>
                      <a:pt x="54408" y="64436"/>
                    </a:lnTo>
                    <a:lnTo>
                      <a:pt x="53922" y="64154"/>
                    </a:lnTo>
                    <a:close/>
                    <a:moveTo>
                      <a:pt x="46833" y="68250"/>
                    </a:moveTo>
                    <a:lnTo>
                      <a:pt x="39506" y="72479"/>
                    </a:lnTo>
                    <a:lnTo>
                      <a:pt x="39992" y="72760"/>
                    </a:lnTo>
                    <a:lnTo>
                      <a:pt x="47320" y="68531"/>
                    </a:lnTo>
                    <a:lnTo>
                      <a:pt x="46833" y="68250"/>
                    </a:lnTo>
                    <a:close/>
                    <a:moveTo>
                      <a:pt x="39020" y="72760"/>
                    </a:moveTo>
                    <a:lnTo>
                      <a:pt x="32423" y="76568"/>
                    </a:lnTo>
                    <a:lnTo>
                      <a:pt x="32910" y="76850"/>
                    </a:lnTo>
                    <a:lnTo>
                      <a:pt x="39506" y="73041"/>
                    </a:lnTo>
                    <a:lnTo>
                      <a:pt x="39020" y="72760"/>
                    </a:lnTo>
                    <a:close/>
                    <a:moveTo>
                      <a:pt x="31937" y="76850"/>
                    </a:moveTo>
                    <a:lnTo>
                      <a:pt x="24609" y="81084"/>
                    </a:lnTo>
                    <a:lnTo>
                      <a:pt x="25096" y="81365"/>
                    </a:lnTo>
                    <a:lnTo>
                      <a:pt x="32423" y="77131"/>
                    </a:lnTo>
                    <a:lnTo>
                      <a:pt x="31937" y="76850"/>
                    </a:lnTo>
                    <a:close/>
                    <a:moveTo>
                      <a:pt x="24123" y="81365"/>
                    </a:moveTo>
                    <a:lnTo>
                      <a:pt x="17521" y="85172"/>
                    </a:lnTo>
                    <a:lnTo>
                      <a:pt x="18007" y="85453"/>
                    </a:lnTo>
                    <a:lnTo>
                      <a:pt x="24609" y="81646"/>
                    </a:lnTo>
                    <a:lnTo>
                      <a:pt x="24123" y="81365"/>
                    </a:lnTo>
                    <a:close/>
                    <a:moveTo>
                      <a:pt x="17035" y="85453"/>
                    </a:moveTo>
                    <a:lnTo>
                      <a:pt x="9707" y="89684"/>
                    </a:lnTo>
                    <a:lnTo>
                      <a:pt x="10194" y="89965"/>
                    </a:lnTo>
                    <a:lnTo>
                      <a:pt x="17521" y="85735"/>
                    </a:lnTo>
                    <a:lnTo>
                      <a:pt x="17035" y="85453"/>
                    </a:lnTo>
                    <a:close/>
                    <a:moveTo>
                      <a:pt x="9221" y="89965"/>
                    </a:moveTo>
                    <a:lnTo>
                      <a:pt x="558" y="94967"/>
                    </a:lnTo>
                    <a:lnTo>
                      <a:pt x="1" y="95851"/>
                    </a:lnTo>
                    <a:lnTo>
                      <a:pt x="1" y="95851"/>
                    </a:lnTo>
                    <a:lnTo>
                      <a:pt x="9707" y="90246"/>
                    </a:lnTo>
                    <a:lnTo>
                      <a:pt x="9221" y="89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2406700" y="2228750"/>
                <a:ext cx="3957125" cy="2291625"/>
              </a:xfrm>
              <a:custGeom>
                <a:avLst/>
                <a:gdLst/>
                <a:ahLst/>
                <a:cxnLst/>
                <a:rect l="l" t="t" r="r" b="b"/>
                <a:pathLst>
                  <a:path w="158285" h="91665" extrusionOk="0">
                    <a:moveTo>
                      <a:pt x="158039" y="1"/>
                    </a:moveTo>
                    <a:lnTo>
                      <a:pt x="152432" y="3235"/>
                    </a:lnTo>
                    <a:lnTo>
                      <a:pt x="152919" y="3516"/>
                    </a:lnTo>
                    <a:lnTo>
                      <a:pt x="158285" y="423"/>
                    </a:lnTo>
                    <a:lnTo>
                      <a:pt x="158039" y="1"/>
                    </a:lnTo>
                    <a:close/>
                    <a:moveTo>
                      <a:pt x="151946" y="3516"/>
                    </a:moveTo>
                    <a:lnTo>
                      <a:pt x="144618" y="7750"/>
                    </a:lnTo>
                    <a:lnTo>
                      <a:pt x="145105" y="8031"/>
                    </a:lnTo>
                    <a:lnTo>
                      <a:pt x="152432" y="3797"/>
                    </a:lnTo>
                    <a:lnTo>
                      <a:pt x="151946" y="3516"/>
                    </a:lnTo>
                    <a:close/>
                    <a:moveTo>
                      <a:pt x="144132" y="8031"/>
                    </a:moveTo>
                    <a:lnTo>
                      <a:pt x="137530" y="11838"/>
                    </a:lnTo>
                    <a:lnTo>
                      <a:pt x="138017" y="12120"/>
                    </a:lnTo>
                    <a:lnTo>
                      <a:pt x="144618" y="8313"/>
                    </a:lnTo>
                    <a:lnTo>
                      <a:pt x="144132" y="8031"/>
                    </a:lnTo>
                    <a:close/>
                    <a:moveTo>
                      <a:pt x="137044" y="12120"/>
                    </a:moveTo>
                    <a:lnTo>
                      <a:pt x="129716" y="16350"/>
                    </a:lnTo>
                    <a:lnTo>
                      <a:pt x="130203" y="16631"/>
                    </a:lnTo>
                    <a:lnTo>
                      <a:pt x="137530" y="12401"/>
                    </a:lnTo>
                    <a:lnTo>
                      <a:pt x="137044" y="12120"/>
                    </a:lnTo>
                    <a:close/>
                    <a:moveTo>
                      <a:pt x="129230" y="16631"/>
                    </a:moveTo>
                    <a:lnTo>
                      <a:pt x="122633" y="20444"/>
                    </a:lnTo>
                    <a:lnTo>
                      <a:pt x="123120" y="20725"/>
                    </a:lnTo>
                    <a:lnTo>
                      <a:pt x="129716" y="16912"/>
                    </a:lnTo>
                    <a:lnTo>
                      <a:pt x="129230" y="16631"/>
                    </a:lnTo>
                    <a:close/>
                    <a:moveTo>
                      <a:pt x="122141" y="20725"/>
                    </a:moveTo>
                    <a:lnTo>
                      <a:pt x="114814" y="24955"/>
                    </a:lnTo>
                    <a:lnTo>
                      <a:pt x="115306" y="25236"/>
                    </a:lnTo>
                    <a:lnTo>
                      <a:pt x="122633" y="21006"/>
                    </a:lnTo>
                    <a:lnTo>
                      <a:pt x="122141" y="20725"/>
                    </a:lnTo>
                    <a:close/>
                    <a:moveTo>
                      <a:pt x="114328" y="25236"/>
                    </a:moveTo>
                    <a:lnTo>
                      <a:pt x="107731" y="29044"/>
                    </a:lnTo>
                    <a:lnTo>
                      <a:pt x="108218" y="29325"/>
                    </a:lnTo>
                    <a:lnTo>
                      <a:pt x="114814" y="25518"/>
                    </a:lnTo>
                    <a:lnTo>
                      <a:pt x="114328" y="25236"/>
                    </a:lnTo>
                    <a:close/>
                    <a:moveTo>
                      <a:pt x="107245" y="29325"/>
                    </a:moveTo>
                    <a:lnTo>
                      <a:pt x="99917" y="33554"/>
                    </a:lnTo>
                    <a:lnTo>
                      <a:pt x="100404" y="33835"/>
                    </a:lnTo>
                    <a:lnTo>
                      <a:pt x="107731" y="29606"/>
                    </a:lnTo>
                    <a:lnTo>
                      <a:pt x="107245" y="29325"/>
                    </a:lnTo>
                    <a:close/>
                    <a:moveTo>
                      <a:pt x="99431" y="33835"/>
                    </a:moveTo>
                    <a:lnTo>
                      <a:pt x="92829" y="37649"/>
                    </a:lnTo>
                    <a:lnTo>
                      <a:pt x="93315" y="37930"/>
                    </a:lnTo>
                    <a:lnTo>
                      <a:pt x="99917" y="34116"/>
                    </a:lnTo>
                    <a:lnTo>
                      <a:pt x="99431" y="33835"/>
                    </a:lnTo>
                    <a:close/>
                    <a:moveTo>
                      <a:pt x="92343" y="37930"/>
                    </a:moveTo>
                    <a:lnTo>
                      <a:pt x="85015" y="42159"/>
                    </a:lnTo>
                    <a:lnTo>
                      <a:pt x="85502" y="42440"/>
                    </a:lnTo>
                    <a:lnTo>
                      <a:pt x="92829" y="38211"/>
                    </a:lnTo>
                    <a:lnTo>
                      <a:pt x="92343" y="37930"/>
                    </a:lnTo>
                    <a:close/>
                    <a:moveTo>
                      <a:pt x="84529" y="42440"/>
                    </a:moveTo>
                    <a:lnTo>
                      <a:pt x="77932" y="46247"/>
                    </a:lnTo>
                    <a:lnTo>
                      <a:pt x="78419" y="46528"/>
                    </a:lnTo>
                    <a:lnTo>
                      <a:pt x="85015" y="42721"/>
                    </a:lnTo>
                    <a:lnTo>
                      <a:pt x="84529" y="42440"/>
                    </a:lnTo>
                    <a:close/>
                    <a:moveTo>
                      <a:pt x="77440" y="46528"/>
                    </a:moveTo>
                    <a:lnTo>
                      <a:pt x="70113" y="50764"/>
                    </a:lnTo>
                    <a:lnTo>
                      <a:pt x="70605" y="51046"/>
                    </a:lnTo>
                    <a:lnTo>
                      <a:pt x="77932" y="46810"/>
                    </a:lnTo>
                    <a:lnTo>
                      <a:pt x="77440" y="46528"/>
                    </a:lnTo>
                    <a:close/>
                    <a:moveTo>
                      <a:pt x="69626" y="51046"/>
                    </a:moveTo>
                    <a:lnTo>
                      <a:pt x="63030" y="54853"/>
                    </a:lnTo>
                    <a:lnTo>
                      <a:pt x="63517" y="55134"/>
                    </a:lnTo>
                    <a:lnTo>
                      <a:pt x="70113" y="51327"/>
                    </a:lnTo>
                    <a:lnTo>
                      <a:pt x="69626" y="51046"/>
                    </a:lnTo>
                    <a:close/>
                    <a:moveTo>
                      <a:pt x="62545" y="55134"/>
                    </a:moveTo>
                    <a:lnTo>
                      <a:pt x="55216" y="59364"/>
                    </a:lnTo>
                    <a:lnTo>
                      <a:pt x="55703" y="59645"/>
                    </a:lnTo>
                    <a:lnTo>
                      <a:pt x="63030" y="55415"/>
                    </a:lnTo>
                    <a:lnTo>
                      <a:pt x="62545" y="55134"/>
                    </a:lnTo>
                    <a:close/>
                    <a:moveTo>
                      <a:pt x="54730" y="59645"/>
                    </a:moveTo>
                    <a:lnTo>
                      <a:pt x="48128" y="63458"/>
                    </a:lnTo>
                    <a:lnTo>
                      <a:pt x="48614" y="63739"/>
                    </a:lnTo>
                    <a:lnTo>
                      <a:pt x="55216" y="59926"/>
                    </a:lnTo>
                    <a:lnTo>
                      <a:pt x="54730" y="59645"/>
                    </a:lnTo>
                    <a:close/>
                    <a:moveTo>
                      <a:pt x="47643" y="63739"/>
                    </a:moveTo>
                    <a:lnTo>
                      <a:pt x="40314" y="67968"/>
                    </a:lnTo>
                    <a:lnTo>
                      <a:pt x="40800" y="68249"/>
                    </a:lnTo>
                    <a:lnTo>
                      <a:pt x="48128" y="64020"/>
                    </a:lnTo>
                    <a:lnTo>
                      <a:pt x="47643" y="63739"/>
                    </a:lnTo>
                    <a:close/>
                    <a:moveTo>
                      <a:pt x="39828" y="68249"/>
                    </a:moveTo>
                    <a:lnTo>
                      <a:pt x="33233" y="72058"/>
                    </a:lnTo>
                    <a:lnTo>
                      <a:pt x="33718" y="72339"/>
                    </a:lnTo>
                    <a:lnTo>
                      <a:pt x="40314" y="68530"/>
                    </a:lnTo>
                    <a:lnTo>
                      <a:pt x="39828" y="68249"/>
                    </a:lnTo>
                    <a:close/>
                    <a:moveTo>
                      <a:pt x="32741" y="72339"/>
                    </a:moveTo>
                    <a:lnTo>
                      <a:pt x="25412" y="76568"/>
                    </a:lnTo>
                    <a:lnTo>
                      <a:pt x="25898" y="76849"/>
                    </a:lnTo>
                    <a:lnTo>
                      <a:pt x="33233" y="72620"/>
                    </a:lnTo>
                    <a:lnTo>
                      <a:pt x="32741" y="72339"/>
                    </a:lnTo>
                    <a:close/>
                    <a:moveTo>
                      <a:pt x="24925" y="76849"/>
                    </a:moveTo>
                    <a:lnTo>
                      <a:pt x="18330" y="80663"/>
                    </a:lnTo>
                    <a:lnTo>
                      <a:pt x="18815" y="80944"/>
                    </a:lnTo>
                    <a:lnTo>
                      <a:pt x="25412" y="77130"/>
                    </a:lnTo>
                    <a:lnTo>
                      <a:pt x="24925" y="76849"/>
                    </a:lnTo>
                    <a:close/>
                    <a:moveTo>
                      <a:pt x="17844" y="80944"/>
                    </a:moveTo>
                    <a:lnTo>
                      <a:pt x="10515" y="85173"/>
                    </a:lnTo>
                    <a:lnTo>
                      <a:pt x="11002" y="85454"/>
                    </a:lnTo>
                    <a:lnTo>
                      <a:pt x="18330" y="81225"/>
                    </a:lnTo>
                    <a:lnTo>
                      <a:pt x="17844" y="80944"/>
                    </a:lnTo>
                    <a:close/>
                    <a:moveTo>
                      <a:pt x="10029" y="85454"/>
                    </a:moveTo>
                    <a:lnTo>
                      <a:pt x="1" y="91242"/>
                    </a:lnTo>
                    <a:lnTo>
                      <a:pt x="247" y="91664"/>
                    </a:lnTo>
                    <a:lnTo>
                      <a:pt x="10515" y="85736"/>
                    </a:lnTo>
                    <a:lnTo>
                      <a:pt x="10029" y="85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2242250" y="2098125"/>
                <a:ext cx="3956950" cy="2291600"/>
              </a:xfrm>
              <a:custGeom>
                <a:avLst/>
                <a:gdLst/>
                <a:ahLst/>
                <a:cxnLst/>
                <a:rect l="l" t="t" r="r" b="b"/>
                <a:pathLst>
                  <a:path w="158278" h="91664" extrusionOk="0">
                    <a:moveTo>
                      <a:pt x="158032" y="0"/>
                    </a:moveTo>
                    <a:lnTo>
                      <a:pt x="151196" y="3948"/>
                    </a:lnTo>
                    <a:lnTo>
                      <a:pt x="151683" y="4229"/>
                    </a:lnTo>
                    <a:lnTo>
                      <a:pt x="158278" y="422"/>
                    </a:lnTo>
                    <a:lnTo>
                      <a:pt x="158032" y="0"/>
                    </a:lnTo>
                    <a:close/>
                    <a:moveTo>
                      <a:pt x="150710" y="4229"/>
                    </a:moveTo>
                    <a:lnTo>
                      <a:pt x="143381" y="8460"/>
                    </a:lnTo>
                    <a:lnTo>
                      <a:pt x="143868" y="8741"/>
                    </a:lnTo>
                    <a:lnTo>
                      <a:pt x="151196" y="4510"/>
                    </a:lnTo>
                    <a:lnTo>
                      <a:pt x="150710" y="4229"/>
                    </a:lnTo>
                    <a:close/>
                    <a:moveTo>
                      <a:pt x="142896" y="8741"/>
                    </a:moveTo>
                    <a:lnTo>
                      <a:pt x="136294" y="12553"/>
                    </a:lnTo>
                    <a:lnTo>
                      <a:pt x="136781" y="12835"/>
                    </a:lnTo>
                    <a:lnTo>
                      <a:pt x="143381" y="9022"/>
                    </a:lnTo>
                    <a:lnTo>
                      <a:pt x="142896" y="8741"/>
                    </a:lnTo>
                    <a:close/>
                    <a:moveTo>
                      <a:pt x="135808" y="12835"/>
                    </a:moveTo>
                    <a:lnTo>
                      <a:pt x="128479" y="17063"/>
                    </a:lnTo>
                    <a:lnTo>
                      <a:pt x="128965" y="17345"/>
                    </a:lnTo>
                    <a:lnTo>
                      <a:pt x="136294" y="13116"/>
                    </a:lnTo>
                    <a:lnTo>
                      <a:pt x="135808" y="12835"/>
                    </a:lnTo>
                    <a:close/>
                    <a:moveTo>
                      <a:pt x="127994" y="17345"/>
                    </a:moveTo>
                    <a:lnTo>
                      <a:pt x="121392" y="21153"/>
                    </a:lnTo>
                    <a:lnTo>
                      <a:pt x="121884" y="21434"/>
                    </a:lnTo>
                    <a:lnTo>
                      <a:pt x="128479" y="17626"/>
                    </a:lnTo>
                    <a:lnTo>
                      <a:pt x="127994" y="17345"/>
                    </a:lnTo>
                    <a:close/>
                    <a:moveTo>
                      <a:pt x="120906" y="21434"/>
                    </a:moveTo>
                    <a:lnTo>
                      <a:pt x="113577" y="25669"/>
                    </a:lnTo>
                    <a:lnTo>
                      <a:pt x="114063" y="25950"/>
                    </a:lnTo>
                    <a:lnTo>
                      <a:pt x="121392" y="21716"/>
                    </a:lnTo>
                    <a:lnTo>
                      <a:pt x="120906" y="21434"/>
                    </a:lnTo>
                    <a:close/>
                    <a:moveTo>
                      <a:pt x="113092" y="25950"/>
                    </a:moveTo>
                    <a:lnTo>
                      <a:pt x="106495" y="29759"/>
                    </a:lnTo>
                    <a:lnTo>
                      <a:pt x="106982" y="30040"/>
                    </a:lnTo>
                    <a:lnTo>
                      <a:pt x="113577" y="26231"/>
                    </a:lnTo>
                    <a:lnTo>
                      <a:pt x="113092" y="25950"/>
                    </a:lnTo>
                    <a:close/>
                    <a:moveTo>
                      <a:pt x="106009" y="30040"/>
                    </a:moveTo>
                    <a:lnTo>
                      <a:pt x="98682" y="34269"/>
                    </a:lnTo>
                    <a:lnTo>
                      <a:pt x="99167" y="34550"/>
                    </a:lnTo>
                    <a:lnTo>
                      <a:pt x="106495" y="30321"/>
                    </a:lnTo>
                    <a:lnTo>
                      <a:pt x="106009" y="30040"/>
                    </a:lnTo>
                    <a:close/>
                    <a:moveTo>
                      <a:pt x="98195" y="34550"/>
                    </a:moveTo>
                    <a:lnTo>
                      <a:pt x="91593" y="38362"/>
                    </a:lnTo>
                    <a:lnTo>
                      <a:pt x="92080" y="38644"/>
                    </a:lnTo>
                    <a:lnTo>
                      <a:pt x="98682" y="34831"/>
                    </a:lnTo>
                    <a:lnTo>
                      <a:pt x="98195" y="34550"/>
                    </a:lnTo>
                    <a:close/>
                    <a:moveTo>
                      <a:pt x="91107" y="38644"/>
                    </a:moveTo>
                    <a:lnTo>
                      <a:pt x="83779" y="42874"/>
                    </a:lnTo>
                    <a:lnTo>
                      <a:pt x="84264" y="43155"/>
                    </a:lnTo>
                    <a:lnTo>
                      <a:pt x="91593" y="38919"/>
                    </a:lnTo>
                    <a:lnTo>
                      <a:pt x="91107" y="38644"/>
                    </a:lnTo>
                    <a:close/>
                    <a:moveTo>
                      <a:pt x="83293" y="43155"/>
                    </a:moveTo>
                    <a:lnTo>
                      <a:pt x="76691" y="46962"/>
                    </a:lnTo>
                    <a:lnTo>
                      <a:pt x="77183" y="47243"/>
                    </a:lnTo>
                    <a:lnTo>
                      <a:pt x="83779" y="43436"/>
                    </a:lnTo>
                    <a:lnTo>
                      <a:pt x="83293" y="43155"/>
                    </a:lnTo>
                    <a:close/>
                    <a:moveTo>
                      <a:pt x="76204" y="47243"/>
                    </a:moveTo>
                    <a:lnTo>
                      <a:pt x="68877" y="51472"/>
                    </a:lnTo>
                    <a:lnTo>
                      <a:pt x="69362" y="51753"/>
                    </a:lnTo>
                    <a:lnTo>
                      <a:pt x="76691" y="47525"/>
                    </a:lnTo>
                    <a:lnTo>
                      <a:pt x="76204" y="47243"/>
                    </a:lnTo>
                    <a:close/>
                    <a:moveTo>
                      <a:pt x="68391" y="51753"/>
                    </a:moveTo>
                    <a:lnTo>
                      <a:pt x="61794" y="55568"/>
                    </a:lnTo>
                    <a:lnTo>
                      <a:pt x="62281" y="55849"/>
                    </a:lnTo>
                    <a:lnTo>
                      <a:pt x="68877" y="52035"/>
                    </a:lnTo>
                    <a:lnTo>
                      <a:pt x="68391" y="51753"/>
                    </a:lnTo>
                    <a:close/>
                    <a:moveTo>
                      <a:pt x="61308" y="55849"/>
                    </a:moveTo>
                    <a:lnTo>
                      <a:pt x="53980" y="60078"/>
                    </a:lnTo>
                    <a:lnTo>
                      <a:pt x="54467" y="60359"/>
                    </a:lnTo>
                    <a:lnTo>
                      <a:pt x="61794" y="56130"/>
                    </a:lnTo>
                    <a:lnTo>
                      <a:pt x="61308" y="55849"/>
                    </a:lnTo>
                    <a:close/>
                    <a:moveTo>
                      <a:pt x="53494" y="60359"/>
                    </a:moveTo>
                    <a:lnTo>
                      <a:pt x="46892" y="64167"/>
                    </a:lnTo>
                    <a:lnTo>
                      <a:pt x="47378" y="64449"/>
                    </a:lnTo>
                    <a:lnTo>
                      <a:pt x="53980" y="60640"/>
                    </a:lnTo>
                    <a:lnTo>
                      <a:pt x="53494" y="60359"/>
                    </a:lnTo>
                    <a:close/>
                    <a:moveTo>
                      <a:pt x="46406" y="64449"/>
                    </a:moveTo>
                    <a:lnTo>
                      <a:pt x="39078" y="68683"/>
                    </a:lnTo>
                    <a:lnTo>
                      <a:pt x="39565" y="68964"/>
                    </a:lnTo>
                    <a:lnTo>
                      <a:pt x="46892" y="64730"/>
                    </a:lnTo>
                    <a:lnTo>
                      <a:pt x="46406" y="64449"/>
                    </a:lnTo>
                    <a:close/>
                    <a:moveTo>
                      <a:pt x="38592" y="68964"/>
                    </a:moveTo>
                    <a:lnTo>
                      <a:pt x="31990" y="72771"/>
                    </a:lnTo>
                    <a:lnTo>
                      <a:pt x="32476" y="73052"/>
                    </a:lnTo>
                    <a:lnTo>
                      <a:pt x="39078" y="69245"/>
                    </a:lnTo>
                    <a:lnTo>
                      <a:pt x="38592" y="68964"/>
                    </a:lnTo>
                    <a:close/>
                    <a:moveTo>
                      <a:pt x="31503" y="73052"/>
                    </a:moveTo>
                    <a:lnTo>
                      <a:pt x="24176" y="77283"/>
                    </a:lnTo>
                    <a:lnTo>
                      <a:pt x="24662" y="77564"/>
                    </a:lnTo>
                    <a:lnTo>
                      <a:pt x="31990" y="73334"/>
                    </a:lnTo>
                    <a:lnTo>
                      <a:pt x="31503" y="73052"/>
                    </a:lnTo>
                    <a:close/>
                    <a:moveTo>
                      <a:pt x="23690" y="77564"/>
                    </a:moveTo>
                    <a:lnTo>
                      <a:pt x="17093" y="81377"/>
                    </a:lnTo>
                    <a:lnTo>
                      <a:pt x="17580" y="81652"/>
                    </a:lnTo>
                    <a:lnTo>
                      <a:pt x="24176" y="77845"/>
                    </a:lnTo>
                    <a:lnTo>
                      <a:pt x="23690" y="77564"/>
                    </a:lnTo>
                    <a:close/>
                    <a:moveTo>
                      <a:pt x="16607" y="81652"/>
                    </a:moveTo>
                    <a:lnTo>
                      <a:pt x="9279" y="85888"/>
                    </a:lnTo>
                    <a:lnTo>
                      <a:pt x="9766" y="86169"/>
                    </a:lnTo>
                    <a:lnTo>
                      <a:pt x="17093" y="81933"/>
                    </a:lnTo>
                    <a:lnTo>
                      <a:pt x="16607" y="81652"/>
                    </a:lnTo>
                    <a:close/>
                    <a:moveTo>
                      <a:pt x="8793" y="86169"/>
                    </a:moveTo>
                    <a:lnTo>
                      <a:pt x="1" y="91242"/>
                    </a:lnTo>
                    <a:lnTo>
                      <a:pt x="241" y="91663"/>
                    </a:lnTo>
                    <a:lnTo>
                      <a:pt x="9279" y="86450"/>
                    </a:lnTo>
                    <a:lnTo>
                      <a:pt x="8793" y="861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2614950" y="2538625"/>
                <a:ext cx="3956950" cy="2291600"/>
              </a:xfrm>
              <a:custGeom>
                <a:avLst/>
                <a:gdLst/>
                <a:ahLst/>
                <a:cxnLst/>
                <a:rect l="l" t="t" r="r" b="b"/>
                <a:pathLst>
                  <a:path w="158278" h="91664" extrusionOk="0">
                    <a:moveTo>
                      <a:pt x="158039" y="0"/>
                    </a:moveTo>
                    <a:lnTo>
                      <a:pt x="151185" y="3955"/>
                    </a:lnTo>
                    <a:lnTo>
                      <a:pt x="151677" y="4236"/>
                    </a:lnTo>
                    <a:lnTo>
                      <a:pt x="158278" y="422"/>
                    </a:lnTo>
                    <a:lnTo>
                      <a:pt x="158039" y="0"/>
                    </a:lnTo>
                    <a:close/>
                    <a:moveTo>
                      <a:pt x="150699" y="4236"/>
                    </a:moveTo>
                    <a:lnTo>
                      <a:pt x="144102" y="8049"/>
                    </a:lnTo>
                    <a:lnTo>
                      <a:pt x="144589" y="8330"/>
                    </a:lnTo>
                    <a:lnTo>
                      <a:pt x="151185" y="4517"/>
                    </a:lnTo>
                    <a:lnTo>
                      <a:pt x="150699" y="4236"/>
                    </a:lnTo>
                    <a:close/>
                    <a:moveTo>
                      <a:pt x="143616" y="8330"/>
                    </a:moveTo>
                    <a:lnTo>
                      <a:pt x="136288" y="12560"/>
                    </a:lnTo>
                    <a:lnTo>
                      <a:pt x="136775" y="12841"/>
                    </a:lnTo>
                    <a:lnTo>
                      <a:pt x="144102" y="8611"/>
                    </a:lnTo>
                    <a:lnTo>
                      <a:pt x="143616" y="8330"/>
                    </a:lnTo>
                    <a:close/>
                    <a:moveTo>
                      <a:pt x="135802" y="12841"/>
                    </a:moveTo>
                    <a:lnTo>
                      <a:pt x="129200" y="16649"/>
                    </a:lnTo>
                    <a:lnTo>
                      <a:pt x="129687" y="16930"/>
                    </a:lnTo>
                    <a:lnTo>
                      <a:pt x="136288" y="13123"/>
                    </a:lnTo>
                    <a:lnTo>
                      <a:pt x="135802" y="12841"/>
                    </a:lnTo>
                    <a:close/>
                    <a:moveTo>
                      <a:pt x="128714" y="16930"/>
                    </a:moveTo>
                    <a:lnTo>
                      <a:pt x="121386" y="21159"/>
                    </a:lnTo>
                    <a:lnTo>
                      <a:pt x="121873" y="21440"/>
                    </a:lnTo>
                    <a:lnTo>
                      <a:pt x="129200" y="17211"/>
                    </a:lnTo>
                    <a:lnTo>
                      <a:pt x="128714" y="16930"/>
                    </a:lnTo>
                    <a:close/>
                    <a:moveTo>
                      <a:pt x="120900" y="21440"/>
                    </a:moveTo>
                    <a:lnTo>
                      <a:pt x="114303" y="25254"/>
                    </a:lnTo>
                    <a:lnTo>
                      <a:pt x="114790" y="25535"/>
                    </a:lnTo>
                    <a:lnTo>
                      <a:pt x="121386" y="21721"/>
                    </a:lnTo>
                    <a:lnTo>
                      <a:pt x="120900" y="21440"/>
                    </a:lnTo>
                    <a:close/>
                    <a:moveTo>
                      <a:pt x="113811" y="25535"/>
                    </a:moveTo>
                    <a:lnTo>
                      <a:pt x="106484" y="29764"/>
                    </a:lnTo>
                    <a:lnTo>
                      <a:pt x="106976" y="30045"/>
                    </a:lnTo>
                    <a:lnTo>
                      <a:pt x="114303" y="25816"/>
                    </a:lnTo>
                    <a:lnTo>
                      <a:pt x="113811" y="25535"/>
                    </a:lnTo>
                    <a:close/>
                    <a:moveTo>
                      <a:pt x="105998" y="30045"/>
                    </a:moveTo>
                    <a:lnTo>
                      <a:pt x="99401" y="33852"/>
                    </a:lnTo>
                    <a:lnTo>
                      <a:pt x="99888" y="34133"/>
                    </a:lnTo>
                    <a:lnTo>
                      <a:pt x="106484" y="30326"/>
                    </a:lnTo>
                    <a:lnTo>
                      <a:pt x="105998" y="30045"/>
                    </a:lnTo>
                    <a:close/>
                    <a:moveTo>
                      <a:pt x="98915" y="34133"/>
                    </a:moveTo>
                    <a:lnTo>
                      <a:pt x="91587" y="38369"/>
                    </a:lnTo>
                    <a:lnTo>
                      <a:pt x="92074" y="38651"/>
                    </a:lnTo>
                    <a:lnTo>
                      <a:pt x="99401" y="34415"/>
                    </a:lnTo>
                    <a:lnTo>
                      <a:pt x="98915" y="34133"/>
                    </a:lnTo>
                    <a:close/>
                    <a:moveTo>
                      <a:pt x="91101" y="38651"/>
                    </a:moveTo>
                    <a:lnTo>
                      <a:pt x="84499" y="42458"/>
                    </a:lnTo>
                    <a:lnTo>
                      <a:pt x="84985" y="42739"/>
                    </a:lnTo>
                    <a:lnTo>
                      <a:pt x="91587" y="38932"/>
                    </a:lnTo>
                    <a:lnTo>
                      <a:pt x="91101" y="38651"/>
                    </a:lnTo>
                    <a:close/>
                    <a:moveTo>
                      <a:pt x="84013" y="42739"/>
                    </a:moveTo>
                    <a:lnTo>
                      <a:pt x="76685" y="46969"/>
                    </a:lnTo>
                    <a:lnTo>
                      <a:pt x="77172" y="47250"/>
                    </a:lnTo>
                    <a:lnTo>
                      <a:pt x="84499" y="43020"/>
                    </a:lnTo>
                    <a:lnTo>
                      <a:pt x="84013" y="42739"/>
                    </a:lnTo>
                    <a:close/>
                    <a:moveTo>
                      <a:pt x="76199" y="47250"/>
                    </a:moveTo>
                    <a:lnTo>
                      <a:pt x="69602" y="51063"/>
                    </a:lnTo>
                    <a:lnTo>
                      <a:pt x="70089" y="51344"/>
                    </a:lnTo>
                    <a:lnTo>
                      <a:pt x="76685" y="47531"/>
                    </a:lnTo>
                    <a:lnTo>
                      <a:pt x="76199" y="47250"/>
                    </a:lnTo>
                    <a:close/>
                    <a:moveTo>
                      <a:pt x="69110" y="51344"/>
                    </a:moveTo>
                    <a:lnTo>
                      <a:pt x="61783" y="55573"/>
                    </a:lnTo>
                    <a:lnTo>
                      <a:pt x="62275" y="55854"/>
                    </a:lnTo>
                    <a:lnTo>
                      <a:pt x="69602" y="51625"/>
                    </a:lnTo>
                    <a:lnTo>
                      <a:pt x="69110" y="51344"/>
                    </a:lnTo>
                    <a:close/>
                    <a:moveTo>
                      <a:pt x="61296" y="55854"/>
                    </a:moveTo>
                    <a:lnTo>
                      <a:pt x="54700" y="59663"/>
                    </a:lnTo>
                    <a:lnTo>
                      <a:pt x="55187" y="59944"/>
                    </a:lnTo>
                    <a:lnTo>
                      <a:pt x="61783" y="56135"/>
                    </a:lnTo>
                    <a:lnTo>
                      <a:pt x="61296" y="55854"/>
                    </a:lnTo>
                    <a:close/>
                    <a:moveTo>
                      <a:pt x="54215" y="59944"/>
                    </a:moveTo>
                    <a:lnTo>
                      <a:pt x="46886" y="64173"/>
                    </a:lnTo>
                    <a:lnTo>
                      <a:pt x="47373" y="64454"/>
                    </a:lnTo>
                    <a:lnTo>
                      <a:pt x="54700" y="60225"/>
                    </a:lnTo>
                    <a:lnTo>
                      <a:pt x="54215" y="59944"/>
                    </a:lnTo>
                    <a:close/>
                    <a:moveTo>
                      <a:pt x="46400" y="64454"/>
                    </a:moveTo>
                    <a:lnTo>
                      <a:pt x="39798" y="68268"/>
                    </a:lnTo>
                    <a:lnTo>
                      <a:pt x="40284" y="68549"/>
                    </a:lnTo>
                    <a:lnTo>
                      <a:pt x="46886" y="64735"/>
                    </a:lnTo>
                    <a:lnTo>
                      <a:pt x="46400" y="64454"/>
                    </a:lnTo>
                    <a:close/>
                    <a:moveTo>
                      <a:pt x="39313" y="68549"/>
                    </a:moveTo>
                    <a:lnTo>
                      <a:pt x="31984" y="72778"/>
                    </a:lnTo>
                    <a:lnTo>
                      <a:pt x="32470" y="73059"/>
                    </a:lnTo>
                    <a:lnTo>
                      <a:pt x="39798" y="68830"/>
                    </a:lnTo>
                    <a:lnTo>
                      <a:pt x="39313" y="68549"/>
                    </a:lnTo>
                    <a:close/>
                    <a:moveTo>
                      <a:pt x="31498" y="73059"/>
                    </a:moveTo>
                    <a:lnTo>
                      <a:pt x="24903" y="76866"/>
                    </a:lnTo>
                    <a:lnTo>
                      <a:pt x="25388" y="77148"/>
                    </a:lnTo>
                    <a:lnTo>
                      <a:pt x="31984" y="73341"/>
                    </a:lnTo>
                    <a:lnTo>
                      <a:pt x="31498" y="73059"/>
                    </a:lnTo>
                    <a:close/>
                    <a:moveTo>
                      <a:pt x="24411" y="77148"/>
                    </a:moveTo>
                    <a:lnTo>
                      <a:pt x="17082" y="81384"/>
                    </a:lnTo>
                    <a:lnTo>
                      <a:pt x="17568" y="81665"/>
                    </a:lnTo>
                    <a:lnTo>
                      <a:pt x="24903" y="77429"/>
                    </a:lnTo>
                    <a:lnTo>
                      <a:pt x="24411" y="77148"/>
                    </a:lnTo>
                    <a:close/>
                    <a:moveTo>
                      <a:pt x="16595" y="81665"/>
                    </a:moveTo>
                    <a:lnTo>
                      <a:pt x="0" y="91247"/>
                    </a:lnTo>
                    <a:lnTo>
                      <a:pt x="241" y="91663"/>
                    </a:lnTo>
                    <a:lnTo>
                      <a:pt x="17082" y="81946"/>
                    </a:lnTo>
                    <a:lnTo>
                      <a:pt x="16595" y="816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2450350" y="2408150"/>
                <a:ext cx="3956975" cy="2291600"/>
              </a:xfrm>
              <a:custGeom>
                <a:avLst/>
                <a:gdLst/>
                <a:ahLst/>
                <a:cxnLst/>
                <a:rect l="l" t="t" r="r" b="b"/>
                <a:pathLst>
                  <a:path w="158279" h="91664" extrusionOk="0">
                    <a:moveTo>
                      <a:pt x="158038" y="1"/>
                    </a:moveTo>
                    <a:lnTo>
                      <a:pt x="157769" y="152"/>
                    </a:lnTo>
                    <a:lnTo>
                      <a:pt x="158261" y="434"/>
                    </a:lnTo>
                    <a:lnTo>
                      <a:pt x="158278" y="422"/>
                    </a:lnTo>
                    <a:lnTo>
                      <a:pt x="158038" y="1"/>
                    </a:lnTo>
                    <a:close/>
                    <a:moveTo>
                      <a:pt x="157283" y="434"/>
                    </a:moveTo>
                    <a:lnTo>
                      <a:pt x="149954" y="4662"/>
                    </a:lnTo>
                    <a:lnTo>
                      <a:pt x="150440" y="4944"/>
                    </a:lnTo>
                    <a:lnTo>
                      <a:pt x="157769" y="715"/>
                    </a:lnTo>
                    <a:lnTo>
                      <a:pt x="157283" y="434"/>
                    </a:lnTo>
                    <a:close/>
                    <a:moveTo>
                      <a:pt x="149467" y="4944"/>
                    </a:moveTo>
                    <a:lnTo>
                      <a:pt x="142872" y="8752"/>
                    </a:lnTo>
                    <a:lnTo>
                      <a:pt x="143359" y="9033"/>
                    </a:lnTo>
                    <a:lnTo>
                      <a:pt x="149954" y="5225"/>
                    </a:lnTo>
                    <a:lnTo>
                      <a:pt x="149467" y="4944"/>
                    </a:lnTo>
                    <a:close/>
                    <a:moveTo>
                      <a:pt x="142386" y="9033"/>
                    </a:moveTo>
                    <a:lnTo>
                      <a:pt x="135057" y="13268"/>
                    </a:lnTo>
                    <a:lnTo>
                      <a:pt x="135544" y="13549"/>
                    </a:lnTo>
                    <a:lnTo>
                      <a:pt x="142872" y="9315"/>
                    </a:lnTo>
                    <a:lnTo>
                      <a:pt x="142386" y="9033"/>
                    </a:lnTo>
                    <a:close/>
                    <a:moveTo>
                      <a:pt x="134572" y="13549"/>
                    </a:moveTo>
                    <a:lnTo>
                      <a:pt x="127970" y="17358"/>
                    </a:lnTo>
                    <a:lnTo>
                      <a:pt x="128457" y="17639"/>
                    </a:lnTo>
                    <a:lnTo>
                      <a:pt x="135057" y="13830"/>
                    </a:lnTo>
                    <a:lnTo>
                      <a:pt x="134572" y="13549"/>
                    </a:lnTo>
                    <a:close/>
                    <a:moveTo>
                      <a:pt x="127484" y="17639"/>
                    </a:moveTo>
                    <a:lnTo>
                      <a:pt x="120155" y="21868"/>
                    </a:lnTo>
                    <a:lnTo>
                      <a:pt x="120641" y="22149"/>
                    </a:lnTo>
                    <a:lnTo>
                      <a:pt x="127970" y="17920"/>
                    </a:lnTo>
                    <a:lnTo>
                      <a:pt x="127484" y="17639"/>
                    </a:lnTo>
                    <a:close/>
                    <a:moveTo>
                      <a:pt x="119670" y="22149"/>
                    </a:moveTo>
                    <a:lnTo>
                      <a:pt x="113068" y="25961"/>
                    </a:lnTo>
                    <a:lnTo>
                      <a:pt x="113560" y="26243"/>
                    </a:lnTo>
                    <a:lnTo>
                      <a:pt x="120155" y="22430"/>
                    </a:lnTo>
                    <a:lnTo>
                      <a:pt x="119670" y="22149"/>
                    </a:lnTo>
                    <a:close/>
                    <a:moveTo>
                      <a:pt x="112582" y="26243"/>
                    </a:moveTo>
                    <a:lnTo>
                      <a:pt x="105253" y="30473"/>
                    </a:lnTo>
                    <a:lnTo>
                      <a:pt x="105739" y="30754"/>
                    </a:lnTo>
                    <a:lnTo>
                      <a:pt x="113068" y="26518"/>
                    </a:lnTo>
                    <a:lnTo>
                      <a:pt x="112582" y="26243"/>
                    </a:lnTo>
                    <a:close/>
                    <a:moveTo>
                      <a:pt x="104768" y="30754"/>
                    </a:moveTo>
                    <a:lnTo>
                      <a:pt x="98171" y="34561"/>
                    </a:lnTo>
                    <a:lnTo>
                      <a:pt x="98658" y="34842"/>
                    </a:lnTo>
                    <a:lnTo>
                      <a:pt x="105253" y="31035"/>
                    </a:lnTo>
                    <a:lnTo>
                      <a:pt x="104768" y="30754"/>
                    </a:lnTo>
                    <a:close/>
                    <a:moveTo>
                      <a:pt x="97685" y="34842"/>
                    </a:moveTo>
                    <a:lnTo>
                      <a:pt x="90358" y="39071"/>
                    </a:lnTo>
                    <a:lnTo>
                      <a:pt x="90843" y="39352"/>
                    </a:lnTo>
                    <a:lnTo>
                      <a:pt x="98171" y="35124"/>
                    </a:lnTo>
                    <a:lnTo>
                      <a:pt x="97685" y="34842"/>
                    </a:lnTo>
                    <a:close/>
                    <a:moveTo>
                      <a:pt x="89871" y="39352"/>
                    </a:moveTo>
                    <a:lnTo>
                      <a:pt x="83269" y="43167"/>
                    </a:lnTo>
                    <a:lnTo>
                      <a:pt x="83756" y="43448"/>
                    </a:lnTo>
                    <a:lnTo>
                      <a:pt x="90358" y="39634"/>
                    </a:lnTo>
                    <a:lnTo>
                      <a:pt x="89871" y="39352"/>
                    </a:lnTo>
                    <a:close/>
                    <a:moveTo>
                      <a:pt x="82783" y="43448"/>
                    </a:moveTo>
                    <a:lnTo>
                      <a:pt x="75455" y="47677"/>
                    </a:lnTo>
                    <a:lnTo>
                      <a:pt x="75940" y="47958"/>
                    </a:lnTo>
                    <a:lnTo>
                      <a:pt x="83269" y="43729"/>
                    </a:lnTo>
                    <a:lnTo>
                      <a:pt x="82783" y="43448"/>
                    </a:lnTo>
                    <a:close/>
                    <a:moveTo>
                      <a:pt x="74969" y="47958"/>
                    </a:moveTo>
                    <a:lnTo>
                      <a:pt x="68367" y="51766"/>
                    </a:lnTo>
                    <a:lnTo>
                      <a:pt x="68859" y="52048"/>
                    </a:lnTo>
                    <a:lnTo>
                      <a:pt x="75455" y="48239"/>
                    </a:lnTo>
                    <a:lnTo>
                      <a:pt x="74969" y="47958"/>
                    </a:lnTo>
                    <a:close/>
                    <a:moveTo>
                      <a:pt x="67880" y="52048"/>
                    </a:moveTo>
                    <a:lnTo>
                      <a:pt x="60553" y="56282"/>
                    </a:lnTo>
                    <a:lnTo>
                      <a:pt x="61038" y="56563"/>
                    </a:lnTo>
                    <a:lnTo>
                      <a:pt x="68367" y="52329"/>
                    </a:lnTo>
                    <a:lnTo>
                      <a:pt x="67880" y="52048"/>
                    </a:lnTo>
                    <a:close/>
                    <a:moveTo>
                      <a:pt x="60067" y="56563"/>
                    </a:moveTo>
                    <a:lnTo>
                      <a:pt x="53470" y="60370"/>
                    </a:lnTo>
                    <a:lnTo>
                      <a:pt x="53957" y="60651"/>
                    </a:lnTo>
                    <a:lnTo>
                      <a:pt x="60553" y="56844"/>
                    </a:lnTo>
                    <a:lnTo>
                      <a:pt x="60067" y="56563"/>
                    </a:lnTo>
                    <a:close/>
                    <a:moveTo>
                      <a:pt x="52984" y="60651"/>
                    </a:moveTo>
                    <a:lnTo>
                      <a:pt x="45656" y="64882"/>
                    </a:lnTo>
                    <a:lnTo>
                      <a:pt x="46143" y="65163"/>
                    </a:lnTo>
                    <a:lnTo>
                      <a:pt x="53470" y="60933"/>
                    </a:lnTo>
                    <a:lnTo>
                      <a:pt x="52984" y="60651"/>
                    </a:lnTo>
                    <a:close/>
                    <a:moveTo>
                      <a:pt x="45170" y="65163"/>
                    </a:moveTo>
                    <a:lnTo>
                      <a:pt x="38568" y="68976"/>
                    </a:lnTo>
                    <a:lnTo>
                      <a:pt x="39054" y="69251"/>
                    </a:lnTo>
                    <a:lnTo>
                      <a:pt x="45656" y="65444"/>
                    </a:lnTo>
                    <a:lnTo>
                      <a:pt x="45170" y="65163"/>
                    </a:lnTo>
                    <a:close/>
                    <a:moveTo>
                      <a:pt x="38082" y="69251"/>
                    </a:moveTo>
                    <a:lnTo>
                      <a:pt x="30754" y="73487"/>
                    </a:lnTo>
                    <a:lnTo>
                      <a:pt x="31241" y="73768"/>
                    </a:lnTo>
                    <a:lnTo>
                      <a:pt x="38568" y="69532"/>
                    </a:lnTo>
                    <a:lnTo>
                      <a:pt x="38082" y="69251"/>
                    </a:lnTo>
                    <a:close/>
                    <a:moveTo>
                      <a:pt x="30268" y="73768"/>
                    </a:moveTo>
                    <a:lnTo>
                      <a:pt x="23666" y="77575"/>
                    </a:lnTo>
                    <a:lnTo>
                      <a:pt x="24152" y="77857"/>
                    </a:lnTo>
                    <a:lnTo>
                      <a:pt x="30754" y="74049"/>
                    </a:lnTo>
                    <a:lnTo>
                      <a:pt x="30268" y="73768"/>
                    </a:lnTo>
                    <a:close/>
                    <a:moveTo>
                      <a:pt x="23179" y="77857"/>
                    </a:moveTo>
                    <a:lnTo>
                      <a:pt x="15852" y="82085"/>
                    </a:lnTo>
                    <a:lnTo>
                      <a:pt x="16338" y="82367"/>
                    </a:lnTo>
                    <a:lnTo>
                      <a:pt x="23666" y="78138"/>
                    </a:lnTo>
                    <a:lnTo>
                      <a:pt x="23179" y="77857"/>
                    </a:lnTo>
                    <a:close/>
                    <a:moveTo>
                      <a:pt x="15366" y="82367"/>
                    </a:moveTo>
                    <a:lnTo>
                      <a:pt x="1" y="91242"/>
                    </a:lnTo>
                    <a:lnTo>
                      <a:pt x="241" y="91664"/>
                    </a:lnTo>
                    <a:lnTo>
                      <a:pt x="15852" y="82648"/>
                    </a:lnTo>
                    <a:lnTo>
                      <a:pt x="15366" y="823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2823050" y="2848650"/>
                <a:ext cx="3956950" cy="2291600"/>
              </a:xfrm>
              <a:custGeom>
                <a:avLst/>
                <a:gdLst/>
                <a:ahLst/>
                <a:cxnLst/>
                <a:rect l="l" t="t" r="r" b="b"/>
                <a:pathLst>
                  <a:path w="158278" h="91664" extrusionOk="0">
                    <a:moveTo>
                      <a:pt x="158037" y="0"/>
                    </a:moveTo>
                    <a:lnTo>
                      <a:pt x="127964" y="17363"/>
                    </a:lnTo>
                    <a:lnTo>
                      <a:pt x="128451" y="17644"/>
                    </a:lnTo>
                    <a:lnTo>
                      <a:pt x="158278" y="422"/>
                    </a:lnTo>
                    <a:lnTo>
                      <a:pt x="158037" y="0"/>
                    </a:lnTo>
                    <a:close/>
                    <a:moveTo>
                      <a:pt x="127478" y="17644"/>
                    </a:moveTo>
                    <a:lnTo>
                      <a:pt x="120876" y="21451"/>
                    </a:lnTo>
                    <a:lnTo>
                      <a:pt x="121363" y="21732"/>
                    </a:lnTo>
                    <a:lnTo>
                      <a:pt x="127964" y="17925"/>
                    </a:lnTo>
                    <a:lnTo>
                      <a:pt x="127478" y="17644"/>
                    </a:lnTo>
                    <a:close/>
                    <a:moveTo>
                      <a:pt x="120390" y="21732"/>
                    </a:moveTo>
                    <a:lnTo>
                      <a:pt x="113062" y="25968"/>
                    </a:lnTo>
                    <a:lnTo>
                      <a:pt x="113549" y="26250"/>
                    </a:lnTo>
                    <a:lnTo>
                      <a:pt x="120876" y="22014"/>
                    </a:lnTo>
                    <a:lnTo>
                      <a:pt x="120390" y="21732"/>
                    </a:lnTo>
                    <a:close/>
                    <a:moveTo>
                      <a:pt x="112576" y="26250"/>
                    </a:moveTo>
                    <a:lnTo>
                      <a:pt x="105979" y="30057"/>
                    </a:lnTo>
                    <a:lnTo>
                      <a:pt x="106466" y="30338"/>
                    </a:lnTo>
                    <a:lnTo>
                      <a:pt x="113062" y="26531"/>
                    </a:lnTo>
                    <a:lnTo>
                      <a:pt x="112576" y="26250"/>
                    </a:lnTo>
                    <a:close/>
                    <a:moveTo>
                      <a:pt x="105487" y="30338"/>
                    </a:moveTo>
                    <a:lnTo>
                      <a:pt x="98160" y="34568"/>
                    </a:lnTo>
                    <a:lnTo>
                      <a:pt x="98652" y="34849"/>
                    </a:lnTo>
                    <a:lnTo>
                      <a:pt x="105979" y="30619"/>
                    </a:lnTo>
                    <a:lnTo>
                      <a:pt x="105487" y="30338"/>
                    </a:lnTo>
                    <a:close/>
                    <a:moveTo>
                      <a:pt x="97674" y="34849"/>
                    </a:moveTo>
                    <a:lnTo>
                      <a:pt x="91077" y="38662"/>
                    </a:lnTo>
                    <a:lnTo>
                      <a:pt x="91564" y="38943"/>
                    </a:lnTo>
                    <a:lnTo>
                      <a:pt x="98160" y="35130"/>
                    </a:lnTo>
                    <a:lnTo>
                      <a:pt x="97674" y="34849"/>
                    </a:lnTo>
                    <a:close/>
                    <a:moveTo>
                      <a:pt x="90591" y="38943"/>
                    </a:moveTo>
                    <a:lnTo>
                      <a:pt x="83263" y="43172"/>
                    </a:lnTo>
                    <a:lnTo>
                      <a:pt x="83750" y="43453"/>
                    </a:lnTo>
                    <a:lnTo>
                      <a:pt x="91077" y="39224"/>
                    </a:lnTo>
                    <a:lnTo>
                      <a:pt x="90591" y="38943"/>
                    </a:lnTo>
                    <a:close/>
                    <a:moveTo>
                      <a:pt x="82777" y="43453"/>
                    </a:moveTo>
                    <a:lnTo>
                      <a:pt x="76175" y="47262"/>
                    </a:lnTo>
                    <a:lnTo>
                      <a:pt x="76661" y="47543"/>
                    </a:lnTo>
                    <a:lnTo>
                      <a:pt x="83263" y="43734"/>
                    </a:lnTo>
                    <a:lnTo>
                      <a:pt x="82777" y="43453"/>
                    </a:lnTo>
                    <a:close/>
                    <a:moveTo>
                      <a:pt x="75689" y="47543"/>
                    </a:moveTo>
                    <a:lnTo>
                      <a:pt x="68361" y="51772"/>
                    </a:lnTo>
                    <a:lnTo>
                      <a:pt x="68848" y="52053"/>
                    </a:lnTo>
                    <a:lnTo>
                      <a:pt x="76175" y="47824"/>
                    </a:lnTo>
                    <a:lnTo>
                      <a:pt x="75689" y="47543"/>
                    </a:lnTo>
                    <a:close/>
                    <a:moveTo>
                      <a:pt x="67875" y="52053"/>
                    </a:moveTo>
                    <a:lnTo>
                      <a:pt x="61278" y="55867"/>
                    </a:lnTo>
                    <a:lnTo>
                      <a:pt x="61765" y="56148"/>
                    </a:lnTo>
                    <a:lnTo>
                      <a:pt x="68361" y="52334"/>
                    </a:lnTo>
                    <a:lnTo>
                      <a:pt x="67875" y="52053"/>
                    </a:lnTo>
                    <a:close/>
                    <a:moveTo>
                      <a:pt x="60786" y="56148"/>
                    </a:moveTo>
                    <a:lnTo>
                      <a:pt x="53459" y="60377"/>
                    </a:lnTo>
                    <a:lnTo>
                      <a:pt x="53951" y="60658"/>
                    </a:lnTo>
                    <a:lnTo>
                      <a:pt x="61278" y="56429"/>
                    </a:lnTo>
                    <a:lnTo>
                      <a:pt x="60786" y="56148"/>
                    </a:lnTo>
                    <a:close/>
                    <a:moveTo>
                      <a:pt x="52972" y="60658"/>
                    </a:moveTo>
                    <a:lnTo>
                      <a:pt x="46376" y="64465"/>
                    </a:lnTo>
                    <a:lnTo>
                      <a:pt x="46863" y="64747"/>
                    </a:lnTo>
                    <a:lnTo>
                      <a:pt x="53459" y="60940"/>
                    </a:lnTo>
                    <a:lnTo>
                      <a:pt x="52972" y="60658"/>
                    </a:lnTo>
                    <a:close/>
                    <a:moveTo>
                      <a:pt x="45891" y="64747"/>
                    </a:moveTo>
                    <a:lnTo>
                      <a:pt x="38562" y="68983"/>
                    </a:lnTo>
                    <a:lnTo>
                      <a:pt x="39049" y="69264"/>
                    </a:lnTo>
                    <a:lnTo>
                      <a:pt x="46376" y="65028"/>
                    </a:lnTo>
                    <a:lnTo>
                      <a:pt x="45891" y="64747"/>
                    </a:lnTo>
                    <a:close/>
                    <a:moveTo>
                      <a:pt x="38076" y="69264"/>
                    </a:moveTo>
                    <a:lnTo>
                      <a:pt x="31474" y="73071"/>
                    </a:lnTo>
                    <a:lnTo>
                      <a:pt x="31960" y="73352"/>
                    </a:lnTo>
                    <a:lnTo>
                      <a:pt x="38562" y="69545"/>
                    </a:lnTo>
                    <a:lnTo>
                      <a:pt x="38076" y="69264"/>
                    </a:lnTo>
                    <a:close/>
                    <a:moveTo>
                      <a:pt x="30989" y="73352"/>
                    </a:moveTo>
                    <a:lnTo>
                      <a:pt x="23660" y="77581"/>
                    </a:lnTo>
                    <a:lnTo>
                      <a:pt x="24146" y="77862"/>
                    </a:lnTo>
                    <a:lnTo>
                      <a:pt x="31474" y="73633"/>
                    </a:lnTo>
                    <a:lnTo>
                      <a:pt x="30989" y="73352"/>
                    </a:lnTo>
                    <a:close/>
                    <a:moveTo>
                      <a:pt x="23174" y="77862"/>
                    </a:moveTo>
                    <a:lnTo>
                      <a:pt x="1" y="91242"/>
                    </a:lnTo>
                    <a:lnTo>
                      <a:pt x="247" y="91664"/>
                    </a:lnTo>
                    <a:lnTo>
                      <a:pt x="23660" y="78143"/>
                    </a:lnTo>
                    <a:lnTo>
                      <a:pt x="23174" y="778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2658450" y="2718000"/>
                <a:ext cx="3957100" cy="2291600"/>
              </a:xfrm>
              <a:custGeom>
                <a:avLst/>
                <a:gdLst/>
                <a:ahLst/>
                <a:cxnLst/>
                <a:rect l="l" t="t" r="r" b="b"/>
                <a:pathLst>
                  <a:path w="158284" h="91664" extrusionOk="0">
                    <a:moveTo>
                      <a:pt x="158038" y="1"/>
                    </a:moveTo>
                    <a:lnTo>
                      <a:pt x="149451" y="4964"/>
                    </a:lnTo>
                    <a:lnTo>
                      <a:pt x="149937" y="5245"/>
                    </a:lnTo>
                    <a:lnTo>
                      <a:pt x="158284" y="423"/>
                    </a:lnTo>
                    <a:lnTo>
                      <a:pt x="158038" y="1"/>
                    </a:lnTo>
                    <a:close/>
                    <a:moveTo>
                      <a:pt x="148959" y="5245"/>
                    </a:moveTo>
                    <a:lnTo>
                      <a:pt x="141630" y="9474"/>
                    </a:lnTo>
                    <a:lnTo>
                      <a:pt x="142116" y="9755"/>
                    </a:lnTo>
                    <a:lnTo>
                      <a:pt x="149445" y="5526"/>
                    </a:lnTo>
                    <a:lnTo>
                      <a:pt x="148959" y="5245"/>
                    </a:lnTo>
                    <a:close/>
                    <a:moveTo>
                      <a:pt x="141143" y="9755"/>
                    </a:moveTo>
                    <a:lnTo>
                      <a:pt x="134548" y="13567"/>
                    </a:lnTo>
                    <a:lnTo>
                      <a:pt x="135035" y="13849"/>
                    </a:lnTo>
                    <a:lnTo>
                      <a:pt x="141630" y="10036"/>
                    </a:lnTo>
                    <a:lnTo>
                      <a:pt x="141143" y="9755"/>
                    </a:lnTo>
                    <a:close/>
                    <a:moveTo>
                      <a:pt x="134062" y="13849"/>
                    </a:moveTo>
                    <a:lnTo>
                      <a:pt x="126733" y="18079"/>
                    </a:lnTo>
                    <a:lnTo>
                      <a:pt x="127220" y="18360"/>
                    </a:lnTo>
                    <a:lnTo>
                      <a:pt x="134548" y="14124"/>
                    </a:lnTo>
                    <a:lnTo>
                      <a:pt x="134062" y="13849"/>
                    </a:lnTo>
                    <a:close/>
                    <a:moveTo>
                      <a:pt x="126248" y="18360"/>
                    </a:moveTo>
                    <a:lnTo>
                      <a:pt x="119646" y="22167"/>
                    </a:lnTo>
                    <a:lnTo>
                      <a:pt x="120133" y="22448"/>
                    </a:lnTo>
                    <a:lnTo>
                      <a:pt x="126733" y="18641"/>
                    </a:lnTo>
                    <a:lnTo>
                      <a:pt x="126248" y="18360"/>
                    </a:lnTo>
                    <a:close/>
                    <a:moveTo>
                      <a:pt x="119160" y="22448"/>
                    </a:moveTo>
                    <a:lnTo>
                      <a:pt x="111831" y="26677"/>
                    </a:lnTo>
                    <a:lnTo>
                      <a:pt x="112317" y="26958"/>
                    </a:lnTo>
                    <a:lnTo>
                      <a:pt x="119646" y="22730"/>
                    </a:lnTo>
                    <a:lnTo>
                      <a:pt x="119160" y="22448"/>
                    </a:lnTo>
                    <a:close/>
                    <a:moveTo>
                      <a:pt x="111346" y="26958"/>
                    </a:moveTo>
                    <a:lnTo>
                      <a:pt x="104744" y="30773"/>
                    </a:lnTo>
                    <a:lnTo>
                      <a:pt x="105236" y="31054"/>
                    </a:lnTo>
                    <a:lnTo>
                      <a:pt x="111831" y="27240"/>
                    </a:lnTo>
                    <a:lnTo>
                      <a:pt x="111346" y="26958"/>
                    </a:lnTo>
                    <a:close/>
                    <a:moveTo>
                      <a:pt x="104258" y="31054"/>
                    </a:moveTo>
                    <a:lnTo>
                      <a:pt x="96929" y="35283"/>
                    </a:lnTo>
                    <a:lnTo>
                      <a:pt x="97415" y="35564"/>
                    </a:lnTo>
                    <a:lnTo>
                      <a:pt x="104744" y="31335"/>
                    </a:lnTo>
                    <a:lnTo>
                      <a:pt x="104258" y="31054"/>
                    </a:lnTo>
                    <a:close/>
                    <a:moveTo>
                      <a:pt x="96444" y="35564"/>
                    </a:moveTo>
                    <a:lnTo>
                      <a:pt x="89847" y="39372"/>
                    </a:lnTo>
                    <a:lnTo>
                      <a:pt x="90334" y="39654"/>
                    </a:lnTo>
                    <a:lnTo>
                      <a:pt x="96929" y="35845"/>
                    </a:lnTo>
                    <a:lnTo>
                      <a:pt x="96444" y="35564"/>
                    </a:lnTo>
                    <a:close/>
                    <a:moveTo>
                      <a:pt x="89361" y="39654"/>
                    </a:moveTo>
                    <a:lnTo>
                      <a:pt x="82034" y="43888"/>
                    </a:lnTo>
                    <a:lnTo>
                      <a:pt x="82519" y="44169"/>
                    </a:lnTo>
                    <a:lnTo>
                      <a:pt x="89847" y="39935"/>
                    </a:lnTo>
                    <a:lnTo>
                      <a:pt x="89361" y="39654"/>
                    </a:lnTo>
                    <a:close/>
                    <a:moveTo>
                      <a:pt x="81547" y="44169"/>
                    </a:moveTo>
                    <a:lnTo>
                      <a:pt x="74945" y="47976"/>
                    </a:lnTo>
                    <a:lnTo>
                      <a:pt x="75432" y="48257"/>
                    </a:lnTo>
                    <a:lnTo>
                      <a:pt x="82034" y="44450"/>
                    </a:lnTo>
                    <a:lnTo>
                      <a:pt x="81547" y="44169"/>
                    </a:lnTo>
                    <a:close/>
                    <a:moveTo>
                      <a:pt x="74459" y="48257"/>
                    </a:moveTo>
                    <a:lnTo>
                      <a:pt x="67131" y="52488"/>
                    </a:lnTo>
                    <a:lnTo>
                      <a:pt x="67616" y="52769"/>
                    </a:lnTo>
                    <a:lnTo>
                      <a:pt x="74945" y="48539"/>
                    </a:lnTo>
                    <a:lnTo>
                      <a:pt x="74459" y="48257"/>
                    </a:lnTo>
                    <a:close/>
                    <a:moveTo>
                      <a:pt x="66645" y="52769"/>
                    </a:moveTo>
                    <a:lnTo>
                      <a:pt x="60043" y="56582"/>
                    </a:lnTo>
                    <a:lnTo>
                      <a:pt x="60535" y="56857"/>
                    </a:lnTo>
                    <a:lnTo>
                      <a:pt x="67131" y="53050"/>
                    </a:lnTo>
                    <a:lnTo>
                      <a:pt x="66645" y="52769"/>
                    </a:lnTo>
                    <a:close/>
                    <a:moveTo>
                      <a:pt x="59556" y="56857"/>
                    </a:moveTo>
                    <a:lnTo>
                      <a:pt x="52229" y="61093"/>
                    </a:lnTo>
                    <a:lnTo>
                      <a:pt x="52714" y="61374"/>
                    </a:lnTo>
                    <a:lnTo>
                      <a:pt x="60043" y="57138"/>
                    </a:lnTo>
                    <a:lnTo>
                      <a:pt x="59556" y="56857"/>
                    </a:lnTo>
                    <a:close/>
                    <a:moveTo>
                      <a:pt x="51743" y="61374"/>
                    </a:moveTo>
                    <a:lnTo>
                      <a:pt x="45146" y="65181"/>
                    </a:lnTo>
                    <a:lnTo>
                      <a:pt x="45633" y="65463"/>
                    </a:lnTo>
                    <a:lnTo>
                      <a:pt x="52229" y="61655"/>
                    </a:lnTo>
                    <a:lnTo>
                      <a:pt x="51743" y="61374"/>
                    </a:lnTo>
                    <a:close/>
                    <a:moveTo>
                      <a:pt x="44660" y="65463"/>
                    </a:moveTo>
                    <a:lnTo>
                      <a:pt x="37332" y="69691"/>
                    </a:lnTo>
                    <a:lnTo>
                      <a:pt x="37819" y="69973"/>
                    </a:lnTo>
                    <a:lnTo>
                      <a:pt x="45146" y="65744"/>
                    </a:lnTo>
                    <a:lnTo>
                      <a:pt x="44660" y="65463"/>
                    </a:lnTo>
                    <a:close/>
                    <a:moveTo>
                      <a:pt x="36846" y="69973"/>
                    </a:moveTo>
                    <a:lnTo>
                      <a:pt x="30244" y="73787"/>
                    </a:lnTo>
                    <a:lnTo>
                      <a:pt x="30730" y="74068"/>
                    </a:lnTo>
                    <a:lnTo>
                      <a:pt x="37332" y="70254"/>
                    </a:lnTo>
                    <a:lnTo>
                      <a:pt x="36846" y="69973"/>
                    </a:lnTo>
                    <a:close/>
                    <a:moveTo>
                      <a:pt x="29758" y="74068"/>
                    </a:moveTo>
                    <a:lnTo>
                      <a:pt x="22430" y="78297"/>
                    </a:lnTo>
                    <a:lnTo>
                      <a:pt x="22917" y="78578"/>
                    </a:lnTo>
                    <a:lnTo>
                      <a:pt x="30244" y="74349"/>
                    </a:lnTo>
                    <a:lnTo>
                      <a:pt x="29758" y="74068"/>
                    </a:lnTo>
                    <a:close/>
                    <a:moveTo>
                      <a:pt x="21944" y="78578"/>
                    </a:moveTo>
                    <a:lnTo>
                      <a:pt x="1" y="91249"/>
                    </a:lnTo>
                    <a:lnTo>
                      <a:pt x="247" y="91664"/>
                    </a:lnTo>
                    <a:lnTo>
                      <a:pt x="22430" y="78859"/>
                    </a:lnTo>
                    <a:lnTo>
                      <a:pt x="21944" y="7857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3031150" y="3158550"/>
                <a:ext cx="3957100" cy="2291725"/>
              </a:xfrm>
              <a:custGeom>
                <a:avLst/>
                <a:gdLst/>
                <a:ahLst/>
                <a:cxnLst/>
                <a:rect l="l" t="t" r="r" b="b"/>
                <a:pathLst>
                  <a:path w="158284" h="91669" extrusionOk="0">
                    <a:moveTo>
                      <a:pt x="158038" y="0"/>
                    </a:moveTo>
                    <a:lnTo>
                      <a:pt x="97655" y="34866"/>
                    </a:lnTo>
                    <a:lnTo>
                      <a:pt x="98142" y="35147"/>
                    </a:lnTo>
                    <a:lnTo>
                      <a:pt x="158284" y="422"/>
                    </a:lnTo>
                    <a:lnTo>
                      <a:pt x="158038" y="0"/>
                    </a:lnTo>
                    <a:close/>
                    <a:moveTo>
                      <a:pt x="97163" y="35147"/>
                    </a:moveTo>
                    <a:lnTo>
                      <a:pt x="89836" y="39376"/>
                    </a:lnTo>
                    <a:lnTo>
                      <a:pt x="90328" y="39657"/>
                    </a:lnTo>
                    <a:lnTo>
                      <a:pt x="97655" y="35428"/>
                    </a:lnTo>
                    <a:lnTo>
                      <a:pt x="97163" y="35147"/>
                    </a:lnTo>
                    <a:close/>
                    <a:moveTo>
                      <a:pt x="89350" y="39657"/>
                    </a:moveTo>
                    <a:lnTo>
                      <a:pt x="82753" y="43471"/>
                    </a:lnTo>
                    <a:lnTo>
                      <a:pt x="83240" y="43752"/>
                    </a:lnTo>
                    <a:lnTo>
                      <a:pt x="89836" y="39938"/>
                    </a:lnTo>
                    <a:lnTo>
                      <a:pt x="89350" y="39657"/>
                    </a:lnTo>
                    <a:close/>
                    <a:moveTo>
                      <a:pt x="82267" y="43752"/>
                    </a:moveTo>
                    <a:lnTo>
                      <a:pt x="74939" y="47981"/>
                    </a:lnTo>
                    <a:lnTo>
                      <a:pt x="75426" y="48262"/>
                    </a:lnTo>
                    <a:lnTo>
                      <a:pt x="82753" y="44033"/>
                    </a:lnTo>
                    <a:lnTo>
                      <a:pt x="82267" y="43752"/>
                    </a:lnTo>
                    <a:close/>
                    <a:moveTo>
                      <a:pt x="74453" y="48262"/>
                    </a:moveTo>
                    <a:lnTo>
                      <a:pt x="67851" y="52069"/>
                    </a:lnTo>
                    <a:lnTo>
                      <a:pt x="68337" y="52351"/>
                    </a:lnTo>
                    <a:lnTo>
                      <a:pt x="74939" y="48544"/>
                    </a:lnTo>
                    <a:lnTo>
                      <a:pt x="74453" y="48262"/>
                    </a:lnTo>
                    <a:close/>
                    <a:moveTo>
                      <a:pt x="67365" y="52351"/>
                    </a:moveTo>
                    <a:lnTo>
                      <a:pt x="60037" y="56587"/>
                    </a:lnTo>
                    <a:lnTo>
                      <a:pt x="60524" y="56868"/>
                    </a:lnTo>
                    <a:lnTo>
                      <a:pt x="67851" y="52632"/>
                    </a:lnTo>
                    <a:lnTo>
                      <a:pt x="67365" y="52351"/>
                    </a:lnTo>
                    <a:close/>
                    <a:moveTo>
                      <a:pt x="59551" y="56868"/>
                    </a:moveTo>
                    <a:lnTo>
                      <a:pt x="52954" y="60675"/>
                    </a:lnTo>
                    <a:lnTo>
                      <a:pt x="53441" y="60956"/>
                    </a:lnTo>
                    <a:lnTo>
                      <a:pt x="60037" y="57149"/>
                    </a:lnTo>
                    <a:lnTo>
                      <a:pt x="59551" y="56868"/>
                    </a:lnTo>
                    <a:close/>
                    <a:moveTo>
                      <a:pt x="52462" y="60956"/>
                    </a:moveTo>
                    <a:lnTo>
                      <a:pt x="45135" y="65185"/>
                    </a:lnTo>
                    <a:lnTo>
                      <a:pt x="45627" y="65466"/>
                    </a:lnTo>
                    <a:lnTo>
                      <a:pt x="52954" y="61237"/>
                    </a:lnTo>
                    <a:lnTo>
                      <a:pt x="52462" y="60956"/>
                    </a:lnTo>
                    <a:close/>
                    <a:moveTo>
                      <a:pt x="44648" y="65466"/>
                    </a:moveTo>
                    <a:lnTo>
                      <a:pt x="38052" y="69280"/>
                    </a:lnTo>
                    <a:lnTo>
                      <a:pt x="38539" y="69561"/>
                    </a:lnTo>
                    <a:lnTo>
                      <a:pt x="45135" y="65747"/>
                    </a:lnTo>
                    <a:lnTo>
                      <a:pt x="44648" y="65466"/>
                    </a:lnTo>
                    <a:close/>
                    <a:moveTo>
                      <a:pt x="37567" y="69561"/>
                    </a:moveTo>
                    <a:lnTo>
                      <a:pt x="30238" y="73790"/>
                    </a:lnTo>
                    <a:lnTo>
                      <a:pt x="30725" y="74071"/>
                    </a:lnTo>
                    <a:lnTo>
                      <a:pt x="38052" y="69837"/>
                    </a:lnTo>
                    <a:lnTo>
                      <a:pt x="37567" y="69561"/>
                    </a:lnTo>
                    <a:close/>
                    <a:moveTo>
                      <a:pt x="29752" y="74071"/>
                    </a:moveTo>
                    <a:lnTo>
                      <a:pt x="1" y="91247"/>
                    </a:lnTo>
                    <a:lnTo>
                      <a:pt x="247" y="91669"/>
                    </a:lnTo>
                    <a:lnTo>
                      <a:pt x="30238" y="74353"/>
                    </a:lnTo>
                    <a:lnTo>
                      <a:pt x="29752" y="740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2866525" y="3028050"/>
                <a:ext cx="3957125" cy="2291600"/>
              </a:xfrm>
              <a:custGeom>
                <a:avLst/>
                <a:gdLst/>
                <a:ahLst/>
                <a:cxnLst/>
                <a:rect l="l" t="t" r="r" b="b"/>
                <a:pathLst>
                  <a:path w="158285" h="91664" extrusionOk="0">
                    <a:moveTo>
                      <a:pt x="158039" y="0"/>
                    </a:moveTo>
                    <a:lnTo>
                      <a:pt x="118410" y="22881"/>
                    </a:lnTo>
                    <a:lnTo>
                      <a:pt x="118810" y="23115"/>
                    </a:lnTo>
                    <a:lnTo>
                      <a:pt x="118727" y="23262"/>
                    </a:lnTo>
                    <a:lnTo>
                      <a:pt x="118727" y="23262"/>
                    </a:lnTo>
                    <a:lnTo>
                      <a:pt x="158285" y="422"/>
                    </a:lnTo>
                    <a:lnTo>
                      <a:pt x="158039" y="0"/>
                    </a:lnTo>
                    <a:close/>
                    <a:moveTo>
                      <a:pt x="117925" y="23162"/>
                    </a:moveTo>
                    <a:lnTo>
                      <a:pt x="111323" y="26970"/>
                    </a:lnTo>
                    <a:lnTo>
                      <a:pt x="111810" y="27252"/>
                    </a:lnTo>
                    <a:lnTo>
                      <a:pt x="118410" y="23443"/>
                    </a:lnTo>
                    <a:lnTo>
                      <a:pt x="117925" y="23162"/>
                    </a:lnTo>
                    <a:close/>
                    <a:moveTo>
                      <a:pt x="110837" y="27252"/>
                    </a:moveTo>
                    <a:lnTo>
                      <a:pt x="103508" y="31486"/>
                    </a:lnTo>
                    <a:lnTo>
                      <a:pt x="103994" y="31767"/>
                    </a:lnTo>
                    <a:lnTo>
                      <a:pt x="111323" y="27533"/>
                    </a:lnTo>
                    <a:lnTo>
                      <a:pt x="110837" y="27252"/>
                    </a:lnTo>
                    <a:close/>
                    <a:moveTo>
                      <a:pt x="103023" y="31767"/>
                    </a:moveTo>
                    <a:lnTo>
                      <a:pt x="96421" y="35574"/>
                    </a:lnTo>
                    <a:lnTo>
                      <a:pt x="96913" y="35855"/>
                    </a:lnTo>
                    <a:lnTo>
                      <a:pt x="103508" y="32048"/>
                    </a:lnTo>
                    <a:lnTo>
                      <a:pt x="103023" y="31767"/>
                    </a:lnTo>
                    <a:close/>
                    <a:moveTo>
                      <a:pt x="95935" y="35855"/>
                    </a:moveTo>
                    <a:lnTo>
                      <a:pt x="88606" y="40086"/>
                    </a:lnTo>
                    <a:lnTo>
                      <a:pt x="89092" y="40367"/>
                    </a:lnTo>
                    <a:lnTo>
                      <a:pt x="96421" y="36137"/>
                    </a:lnTo>
                    <a:lnTo>
                      <a:pt x="95935" y="35855"/>
                    </a:lnTo>
                    <a:close/>
                    <a:moveTo>
                      <a:pt x="88121" y="40367"/>
                    </a:moveTo>
                    <a:lnTo>
                      <a:pt x="81524" y="44180"/>
                    </a:lnTo>
                    <a:lnTo>
                      <a:pt x="82011" y="44455"/>
                    </a:lnTo>
                    <a:lnTo>
                      <a:pt x="88606" y="40648"/>
                    </a:lnTo>
                    <a:lnTo>
                      <a:pt x="88121" y="40367"/>
                    </a:lnTo>
                    <a:close/>
                    <a:moveTo>
                      <a:pt x="81038" y="44455"/>
                    </a:moveTo>
                    <a:lnTo>
                      <a:pt x="73711" y="48691"/>
                    </a:lnTo>
                    <a:lnTo>
                      <a:pt x="74196" y="48972"/>
                    </a:lnTo>
                    <a:lnTo>
                      <a:pt x="81524" y="44736"/>
                    </a:lnTo>
                    <a:lnTo>
                      <a:pt x="81038" y="44455"/>
                    </a:lnTo>
                    <a:close/>
                    <a:moveTo>
                      <a:pt x="73224" y="48972"/>
                    </a:moveTo>
                    <a:lnTo>
                      <a:pt x="66622" y="52779"/>
                    </a:lnTo>
                    <a:lnTo>
                      <a:pt x="67109" y="53061"/>
                    </a:lnTo>
                    <a:lnTo>
                      <a:pt x="73711" y="49253"/>
                    </a:lnTo>
                    <a:lnTo>
                      <a:pt x="73224" y="48972"/>
                    </a:lnTo>
                    <a:close/>
                    <a:moveTo>
                      <a:pt x="66136" y="53061"/>
                    </a:moveTo>
                    <a:lnTo>
                      <a:pt x="58808" y="57289"/>
                    </a:lnTo>
                    <a:lnTo>
                      <a:pt x="59293" y="57571"/>
                    </a:lnTo>
                    <a:lnTo>
                      <a:pt x="66622" y="53342"/>
                    </a:lnTo>
                    <a:lnTo>
                      <a:pt x="66136" y="53061"/>
                    </a:lnTo>
                    <a:close/>
                    <a:moveTo>
                      <a:pt x="58322" y="57571"/>
                    </a:moveTo>
                    <a:lnTo>
                      <a:pt x="51720" y="61385"/>
                    </a:lnTo>
                    <a:lnTo>
                      <a:pt x="52212" y="61666"/>
                    </a:lnTo>
                    <a:lnTo>
                      <a:pt x="58808" y="57852"/>
                    </a:lnTo>
                    <a:lnTo>
                      <a:pt x="58322" y="57571"/>
                    </a:lnTo>
                    <a:close/>
                    <a:moveTo>
                      <a:pt x="51233" y="61666"/>
                    </a:moveTo>
                    <a:lnTo>
                      <a:pt x="43906" y="65895"/>
                    </a:lnTo>
                    <a:lnTo>
                      <a:pt x="44391" y="66176"/>
                    </a:lnTo>
                    <a:lnTo>
                      <a:pt x="51720" y="61947"/>
                    </a:lnTo>
                    <a:lnTo>
                      <a:pt x="51233" y="61666"/>
                    </a:lnTo>
                    <a:close/>
                    <a:moveTo>
                      <a:pt x="43420" y="66176"/>
                    </a:moveTo>
                    <a:lnTo>
                      <a:pt x="36823" y="69983"/>
                    </a:lnTo>
                    <a:lnTo>
                      <a:pt x="37310" y="70264"/>
                    </a:lnTo>
                    <a:lnTo>
                      <a:pt x="43906" y="66457"/>
                    </a:lnTo>
                    <a:lnTo>
                      <a:pt x="43420" y="66176"/>
                    </a:lnTo>
                    <a:close/>
                    <a:moveTo>
                      <a:pt x="36337" y="70264"/>
                    </a:moveTo>
                    <a:lnTo>
                      <a:pt x="29009" y="74500"/>
                    </a:lnTo>
                    <a:lnTo>
                      <a:pt x="29496" y="74781"/>
                    </a:lnTo>
                    <a:lnTo>
                      <a:pt x="36823" y="70545"/>
                    </a:lnTo>
                    <a:lnTo>
                      <a:pt x="36337" y="70264"/>
                    </a:lnTo>
                    <a:close/>
                    <a:moveTo>
                      <a:pt x="28523" y="74781"/>
                    </a:moveTo>
                    <a:lnTo>
                      <a:pt x="1" y="91241"/>
                    </a:lnTo>
                    <a:lnTo>
                      <a:pt x="247" y="91663"/>
                    </a:lnTo>
                    <a:lnTo>
                      <a:pt x="29009" y="75057"/>
                    </a:lnTo>
                    <a:lnTo>
                      <a:pt x="28523" y="74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2504225" y="394975"/>
                <a:ext cx="3956975" cy="2291600"/>
              </a:xfrm>
              <a:custGeom>
                <a:avLst/>
                <a:gdLst/>
                <a:ahLst/>
                <a:cxnLst/>
                <a:rect l="l" t="t" r="r" b="b"/>
                <a:pathLst>
                  <a:path w="158279" h="91664" extrusionOk="0">
                    <a:moveTo>
                      <a:pt x="241" y="0"/>
                    </a:moveTo>
                    <a:lnTo>
                      <a:pt x="1" y="415"/>
                    </a:lnTo>
                    <a:lnTo>
                      <a:pt x="43015" y="25253"/>
                    </a:lnTo>
                    <a:lnTo>
                      <a:pt x="43501" y="25534"/>
                    </a:lnTo>
                    <a:lnTo>
                      <a:pt x="50829" y="29763"/>
                    </a:lnTo>
                    <a:lnTo>
                      <a:pt x="51315" y="30044"/>
                    </a:lnTo>
                    <a:lnTo>
                      <a:pt x="57912" y="33853"/>
                    </a:lnTo>
                    <a:lnTo>
                      <a:pt x="58398" y="34134"/>
                    </a:lnTo>
                    <a:lnTo>
                      <a:pt x="65725" y="38368"/>
                    </a:lnTo>
                    <a:lnTo>
                      <a:pt x="66212" y="38649"/>
                    </a:lnTo>
                    <a:lnTo>
                      <a:pt x="72814" y="42458"/>
                    </a:lnTo>
                    <a:lnTo>
                      <a:pt x="73300" y="42739"/>
                    </a:lnTo>
                    <a:lnTo>
                      <a:pt x="80628" y="46968"/>
                    </a:lnTo>
                    <a:lnTo>
                      <a:pt x="81114" y="47249"/>
                    </a:lnTo>
                    <a:lnTo>
                      <a:pt x="87716" y="51062"/>
                    </a:lnTo>
                    <a:lnTo>
                      <a:pt x="88203" y="51343"/>
                    </a:lnTo>
                    <a:lnTo>
                      <a:pt x="95530" y="55573"/>
                    </a:lnTo>
                    <a:lnTo>
                      <a:pt x="96016" y="55854"/>
                    </a:lnTo>
                    <a:lnTo>
                      <a:pt x="102613" y="59662"/>
                    </a:lnTo>
                    <a:lnTo>
                      <a:pt x="103098" y="59943"/>
                    </a:lnTo>
                    <a:lnTo>
                      <a:pt x="110427" y="64172"/>
                    </a:lnTo>
                    <a:lnTo>
                      <a:pt x="110913" y="64453"/>
                    </a:lnTo>
                    <a:lnTo>
                      <a:pt x="117515" y="68267"/>
                    </a:lnTo>
                    <a:lnTo>
                      <a:pt x="118000" y="68548"/>
                    </a:lnTo>
                    <a:lnTo>
                      <a:pt x="125329" y="72777"/>
                    </a:lnTo>
                    <a:lnTo>
                      <a:pt x="125815" y="73058"/>
                    </a:lnTo>
                    <a:lnTo>
                      <a:pt x="132417" y="76867"/>
                    </a:lnTo>
                    <a:lnTo>
                      <a:pt x="132902" y="77148"/>
                    </a:lnTo>
                    <a:lnTo>
                      <a:pt x="140231" y="81382"/>
                    </a:lnTo>
                    <a:lnTo>
                      <a:pt x="140717" y="81664"/>
                    </a:lnTo>
                    <a:lnTo>
                      <a:pt x="147312" y="85471"/>
                    </a:lnTo>
                    <a:lnTo>
                      <a:pt x="147799" y="85752"/>
                    </a:lnTo>
                    <a:lnTo>
                      <a:pt x="155128" y="89982"/>
                    </a:lnTo>
                    <a:lnTo>
                      <a:pt x="155614" y="90263"/>
                    </a:lnTo>
                    <a:lnTo>
                      <a:pt x="158039" y="91664"/>
                    </a:lnTo>
                    <a:lnTo>
                      <a:pt x="158278" y="91242"/>
                    </a:lnTo>
                    <a:lnTo>
                      <a:pt x="156106" y="89982"/>
                    </a:lnTo>
                    <a:lnTo>
                      <a:pt x="155614" y="89701"/>
                    </a:lnTo>
                    <a:lnTo>
                      <a:pt x="148285" y="85471"/>
                    </a:lnTo>
                    <a:lnTo>
                      <a:pt x="147799" y="85189"/>
                    </a:lnTo>
                    <a:lnTo>
                      <a:pt x="141204" y="81382"/>
                    </a:lnTo>
                    <a:lnTo>
                      <a:pt x="140717" y="81101"/>
                    </a:lnTo>
                    <a:lnTo>
                      <a:pt x="133389" y="76867"/>
                    </a:lnTo>
                    <a:lnTo>
                      <a:pt x="132902" y="76586"/>
                    </a:lnTo>
                    <a:lnTo>
                      <a:pt x="126302" y="72777"/>
                    </a:lnTo>
                    <a:lnTo>
                      <a:pt x="125815" y="72496"/>
                    </a:lnTo>
                    <a:lnTo>
                      <a:pt x="118486" y="68267"/>
                    </a:lnTo>
                    <a:lnTo>
                      <a:pt x="118000" y="67986"/>
                    </a:lnTo>
                    <a:lnTo>
                      <a:pt x="111405" y="64172"/>
                    </a:lnTo>
                    <a:lnTo>
                      <a:pt x="110913" y="63890"/>
                    </a:lnTo>
                    <a:lnTo>
                      <a:pt x="103584" y="59662"/>
                    </a:lnTo>
                    <a:lnTo>
                      <a:pt x="103098" y="59380"/>
                    </a:lnTo>
                    <a:lnTo>
                      <a:pt x="96503" y="55573"/>
                    </a:lnTo>
                    <a:lnTo>
                      <a:pt x="96016" y="55292"/>
                    </a:lnTo>
                    <a:lnTo>
                      <a:pt x="88688" y="51062"/>
                    </a:lnTo>
                    <a:lnTo>
                      <a:pt x="88203" y="50781"/>
                    </a:lnTo>
                    <a:lnTo>
                      <a:pt x="81601" y="46968"/>
                    </a:lnTo>
                    <a:lnTo>
                      <a:pt x="81114" y="46687"/>
                    </a:lnTo>
                    <a:lnTo>
                      <a:pt x="73785" y="42458"/>
                    </a:lnTo>
                    <a:lnTo>
                      <a:pt x="73300" y="42177"/>
                    </a:lnTo>
                    <a:lnTo>
                      <a:pt x="66704" y="38368"/>
                    </a:lnTo>
                    <a:lnTo>
                      <a:pt x="66212" y="38087"/>
                    </a:lnTo>
                    <a:lnTo>
                      <a:pt x="58883" y="33853"/>
                    </a:lnTo>
                    <a:lnTo>
                      <a:pt x="58398" y="33571"/>
                    </a:lnTo>
                    <a:lnTo>
                      <a:pt x="51802" y="29763"/>
                    </a:lnTo>
                    <a:lnTo>
                      <a:pt x="51315" y="29482"/>
                    </a:lnTo>
                    <a:lnTo>
                      <a:pt x="43988" y="25253"/>
                    </a:lnTo>
                    <a:lnTo>
                      <a:pt x="43501" y="2497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2668825" y="264325"/>
                <a:ext cx="3957000" cy="2291600"/>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2296000" y="704825"/>
                <a:ext cx="3957125" cy="2291600"/>
              </a:xfrm>
              <a:custGeom>
                <a:avLst/>
                <a:gdLst/>
                <a:ahLst/>
                <a:cxnLst/>
                <a:rect l="l" t="t" r="r" b="b"/>
                <a:pathLst>
                  <a:path w="158285" h="91664" extrusionOk="0">
                    <a:moveTo>
                      <a:pt x="246" y="1"/>
                    </a:moveTo>
                    <a:lnTo>
                      <a:pt x="0" y="422"/>
                    </a:lnTo>
                    <a:lnTo>
                      <a:pt x="36442" y="21459"/>
                    </a:lnTo>
                    <a:lnTo>
                      <a:pt x="36928" y="21740"/>
                    </a:lnTo>
                    <a:lnTo>
                      <a:pt x="44256" y="25974"/>
                    </a:lnTo>
                    <a:lnTo>
                      <a:pt x="44742" y="26255"/>
                    </a:lnTo>
                    <a:lnTo>
                      <a:pt x="51344" y="30064"/>
                    </a:lnTo>
                    <a:lnTo>
                      <a:pt x="51830" y="30345"/>
                    </a:lnTo>
                    <a:lnTo>
                      <a:pt x="59158" y="34574"/>
                    </a:lnTo>
                    <a:lnTo>
                      <a:pt x="59644" y="34855"/>
                    </a:lnTo>
                    <a:lnTo>
                      <a:pt x="66241" y="38668"/>
                    </a:lnTo>
                    <a:lnTo>
                      <a:pt x="66727" y="38949"/>
                    </a:lnTo>
                    <a:lnTo>
                      <a:pt x="74054" y="43179"/>
                    </a:lnTo>
                    <a:lnTo>
                      <a:pt x="74541" y="43460"/>
                    </a:lnTo>
                    <a:lnTo>
                      <a:pt x="81143" y="47268"/>
                    </a:lnTo>
                    <a:lnTo>
                      <a:pt x="81629" y="47549"/>
                    </a:lnTo>
                    <a:lnTo>
                      <a:pt x="88957" y="51778"/>
                    </a:lnTo>
                    <a:lnTo>
                      <a:pt x="89443" y="52059"/>
                    </a:lnTo>
                    <a:lnTo>
                      <a:pt x="96045" y="55873"/>
                    </a:lnTo>
                    <a:lnTo>
                      <a:pt x="96532" y="56154"/>
                    </a:lnTo>
                    <a:lnTo>
                      <a:pt x="103859" y="60383"/>
                    </a:lnTo>
                    <a:lnTo>
                      <a:pt x="104345" y="60664"/>
                    </a:lnTo>
                    <a:lnTo>
                      <a:pt x="110942" y="64473"/>
                    </a:lnTo>
                    <a:lnTo>
                      <a:pt x="111427" y="64754"/>
                    </a:lnTo>
                    <a:lnTo>
                      <a:pt x="118756" y="68988"/>
                    </a:lnTo>
                    <a:lnTo>
                      <a:pt x="119242" y="69270"/>
                    </a:lnTo>
                    <a:lnTo>
                      <a:pt x="125844" y="73077"/>
                    </a:lnTo>
                    <a:lnTo>
                      <a:pt x="126329" y="73358"/>
                    </a:lnTo>
                    <a:lnTo>
                      <a:pt x="133658" y="77588"/>
                    </a:lnTo>
                    <a:lnTo>
                      <a:pt x="134144" y="77869"/>
                    </a:lnTo>
                    <a:lnTo>
                      <a:pt x="140746" y="81682"/>
                    </a:lnTo>
                    <a:lnTo>
                      <a:pt x="141231" y="81963"/>
                    </a:lnTo>
                    <a:lnTo>
                      <a:pt x="148560" y="86193"/>
                    </a:lnTo>
                    <a:lnTo>
                      <a:pt x="149046" y="86475"/>
                    </a:lnTo>
                    <a:lnTo>
                      <a:pt x="155641" y="90282"/>
                    </a:lnTo>
                    <a:lnTo>
                      <a:pt x="156128" y="90563"/>
                    </a:lnTo>
                    <a:lnTo>
                      <a:pt x="158038" y="91664"/>
                    </a:lnTo>
                    <a:lnTo>
                      <a:pt x="158284" y="91242"/>
                    </a:lnTo>
                    <a:lnTo>
                      <a:pt x="156614" y="90282"/>
                    </a:lnTo>
                    <a:lnTo>
                      <a:pt x="156128" y="90001"/>
                    </a:lnTo>
                    <a:lnTo>
                      <a:pt x="149533" y="86193"/>
                    </a:lnTo>
                    <a:lnTo>
                      <a:pt x="149046" y="85912"/>
                    </a:lnTo>
                    <a:lnTo>
                      <a:pt x="141718" y="81682"/>
                    </a:lnTo>
                    <a:lnTo>
                      <a:pt x="141231" y="81401"/>
                    </a:lnTo>
                    <a:lnTo>
                      <a:pt x="134631" y="77588"/>
                    </a:lnTo>
                    <a:lnTo>
                      <a:pt x="134144" y="77307"/>
                    </a:lnTo>
                    <a:lnTo>
                      <a:pt x="126815" y="73077"/>
                    </a:lnTo>
                    <a:lnTo>
                      <a:pt x="126329" y="72795"/>
                    </a:lnTo>
                    <a:lnTo>
                      <a:pt x="119734" y="68988"/>
                    </a:lnTo>
                    <a:lnTo>
                      <a:pt x="119242" y="68707"/>
                    </a:lnTo>
                    <a:lnTo>
                      <a:pt x="111913" y="64473"/>
                    </a:lnTo>
                    <a:lnTo>
                      <a:pt x="111427" y="64192"/>
                    </a:lnTo>
                    <a:lnTo>
                      <a:pt x="104832" y="60383"/>
                    </a:lnTo>
                    <a:lnTo>
                      <a:pt x="104345" y="60102"/>
                    </a:lnTo>
                    <a:lnTo>
                      <a:pt x="97017" y="55873"/>
                    </a:lnTo>
                    <a:lnTo>
                      <a:pt x="96532" y="55592"/>
                    </a:lnTo>
                    <a:lnTo>
                      <a:pt x="89930" y="51778"/>
                    </a:lnTo>
                    <a:lnTo>
                      <a:pt x="89443" y="51496"/>
                    </a:lnTo>
                    <a:lnTo>
                      <a:pt x="82114" y="47268"/>
                    </a:lnTo>
                    <a:lnTo>
                      <a:pt x="81629" y="46986"/>
                    </a:lnTo>
                    <a:lnTo>
                      <a:pt x="75033" y="43179"/>
                    </a:lnTo>
                    <a:lnTo>
                      <a:pt x="74541" y="42898"/>
                    </a:lnTo>
                    <a:lnTo>
                      <a:pt x="67212" y="38668"/>
                    </a:lnTo>
                    <a:lnTo>
                      <a:pt x="66727" y="38387"/>
                    </a:lnTo>
                    <a:lnTo>
                      <a:pt x="60131" y="34574"/>
                    </a:lnTo>
                    <a:lnTo>
                      <a:pt x="59644" y="34293"/>
                    </a:lnTo>
                    <a:lnTo>
                      <a:pt x="52317" y="30064"/>
                    </a:lnTo>
                    <a:lnTo>
                      <a:pt x="51830" y="29783"/>
                    </a:lnTo>
                    <a:lnTo>
                      <a:pt x="45228" y="25974"/>
                    </a:lnTo>
                    <a:lnTo>
                      <a:pt x="44742" y="25693"/>
                    </a:lnTo>
                    <a:lnTo>
                      <a:pt x="37415" y="21459"/>
                    </a:lnTo>
                    <a:lnTo>
                      <a:pt x="36928" y="21177"/>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2460575" y="574375"/>
                <a:ext cx="3957150" cy="2291600"/>
              </a:xfrm>
              <a:custGeom>
                <a:avLst/>
                <a:gdLst/>
                <a:ahLst/>
                <a:cxnLst/>
                <a:rect l="l" t="t" r="r" b="b"/>
                <a:pathLst>
                  <a:path w="158286" h="91664" extrusionOk="0">
                    <a:moveTo>
                      <a:pt x="247" y="0"/>
                    </a:moveTo>
                    <a:lnTo>
                      <a:pt x="1" y="416"/>
                    </a:lnTo>
                    <a:lnTo>
                      <a:pt x="37673" y="22165"/>
                    </a:lnTo>
                    <a:lnTo>
                      <a:pt x="38159" y="22446"/>
                    </a:lnTo>
                    <a:lnTo>
                      <a:pt x="45488" y="26677"/>
                    </a:lnTo>
                    <a:lnTo>
                      <a:pt x="45973" y="26958"/>
                    </a:lnTo>
                    <a:lnTo>
                      <a:pt x="52575" y="30770"/>
                    </a:lnTo>
                    <a:lnTo>
                      <a:pt x="53061" y="31052"/>
                    </a:lnTo>
                    <a:lnTo>
                      <a:pt x="60390" y="35282"/>
                    </a:lnTo>
                    <a:lnTo>
                      <a:pt x="60875" y="35563"/>
                    </a:lnTo>
                    <a:lnTo>
                      <a:pt x="67471" y="39370"/>
                    </a:lnTo>
                    <a:lnTo>
                      <a:pt x="67958" y="39651"/>
                    </a:lnTo>
                    <a:lnTo>
                      <a:pt x="75285" y="43886"/>
                    </a:lnTo>
                    <a:lnTo>
                      <a:pt x="75777" y="44167"/>
                    </a:lnTo>
                    <a:lnTo>
                      <a:pt x="82374" y="47976"/>
                    </a:lnTo>
                    <a:lnTo>
                      <a:pt x="82860" y="48257"/>
                    </a:lnTo>
                    <a:lnTo>
                      <a:pt x="90188" y="52486"/>
                    </a:lnTo>
                    <a:lnTo>
                      <a:pt x="90674" y="52767"/>
                    </a:lnTo>
                    <a:lnTo>
                      <a:pt x="97276" y="56581"/>
                    </a:lnTo>
                    <a:lnTo>
                      <a:pt x="97762" y="56862"/>
                    </a:lnTo>
                    <a:lnTo>
                      <a:pt x="105090" y="61091"/>
                    </a:lnTo>
                    <a:lnTo>
                      <a:pt x="105576" y="61372"/>
                    </a:lnTo>
                    <a:lnTo>
                      <a:pt x="112173" y="65179"/>
                    </a:lnTo>
                    <a:lnTo>
                      <a:pt x="112659" y="65460"/>
                    </a:lnTo>
                    <a:lnTo>
                      <a:pt x="119986" y="69691"/>
                    </a:lnTo>
                    <a:lnTo>
                      <a:pt x="120478" y="69972"/>
                    </a:lnTo>
                    <a:lnTo>
                      <a:pt x="127075" y="73785"/>
                    </a:lnTo>
                    <a:lnTo>
                      <a:pt x="127561" y="74066"/>
                    </a:lnTo>
                    <a:lnTo>
                      <a:pt x="134889" y="78295"/>
                    </a:lnTo>
                    <a:lnTo>
                      <a:pt x="135375" y="78576"/>
                    </a:lnTo>
                    <a:lnTo>
                      <a:pt x="141977" y="82384"/>
                    </a:lnTo>
                    <a:lnTo>
                      <a:pt x="142463" y="82666"/>
                    </a:lnTo>
                    <a:lnTo>
                      <a:pt x="149791" y="86900"/>
                    </a:lnTo>
                    <a:lnTo>
                      <a:pt x="150277" y="87181"/>
                    </a:lnTo>
                    <a:lnTo>
                      <a:pt x="156874" y="90990"/>
                    </a:lnTo>
                    <a:lnTo>
                      <a:pt x="157360" y="91271"/>
                    </a:lnTo>
                    <a:lnTo>
                      <a:pt x="158039" y="91663"/>
                    </a:lnTo>
                    <a:lnTo>
                      <a:pt x="158285" y="91241"/>
                    </a:lnTo>
                    <a:lnTo>
                      <a:pt x="157852" y="90990"/>
                    </a:lnTo>
                    <a:lnTo>
                      <a:pt x="157366" y="90709"/>
                    </a:lnTo>
                    <a:lnTo>
                      <a:pt x="150764" y="86900"/>
                    </a:lnTo>
                    <a:lnTo>
                      <a:pt x="150277" y="86619"/>
                    </a:lnTo>
                    <a:lnTo>
                      <a:pt x="142950" y="82384"/>
                    </a:lnTo>
                    <a:lnTo>
                      <a:pt x="142463" y="82103"/>
                    </a:lnTo>
                    <a:lnTo>
                      <a:pt x="135862" y="78295"/>
                    </a:lnTo>
                    <a:lnTo>
                      <a:pt x="135375" y="78013"/>
                    </a:lnTo>
                    <a:lnTo>
                      <a:pt x="128048" y="73785"/>
                    </a:lnTo>
                    <a:lnTo>
                      <a:pt x="127561" y="73503"/>
                    </a:lnTo>
                    <a:lnTo>
                      <a:pt x="120965" y="69691"/>
                    </a:lnTo>
                    <a:lnTo>
                      <a:pt x="120478" y="69410"/>
                    </a:lnTo>
                    <a:lnTo>
                      <a:pt x="113151" y="65179"/>
                    </a:lnTo>
                    <a:lnTo>
                      <a:pt x="112659" y="64898"/>
                    </a:lnTo>
                    <a:lnTo>
                      <a:pt x="106063" y="61091"/>
                    </a:lnTo>
                    <a:lnTo>
                      <a:pt x="105576" y="60810"/>
                    </a:lnTo>
                    <a:lnTo>
                      <a:pt x="98249" y="56581"/>
                    </a:lnTo>
                    <a:lnTo>
                      <a:pt x="97762" y="56300"/>
                    </a:lnTo>
                    <a:lnTo>
                      <a:pt x="91160" y="52486"/>
                    </a:lnTo>
                    <a:lnTo>
                      <a:pt x="90674" y="52204"/>
                    </a:lnTo>
                    <a:lnTo>
                      <a:pt x="83347" y="47976"/>
                    </a:lnTo>
                    <a:lnTo>
                      <a:pt x="82860" y="47694"/>
                    </a:lnTo>
                    <a:lnTo>
                      <a:pt x="76264" y="43886"/>
                    </a:lnTo>
                    <a:lnTo>
                      <a:pt x="75777" y="43605"/>
                    </a:lnTo>
                    <a:lnTo>
                      <a:pt x="68450" y="39370"/>
                    </a:lnTo>
                    <a:lnTo>
                      <a:pt x="67958" y="39089"/>
                    </a:lnTo>
                    <a:lnTo>
                      <a:pt x="61362" y="35282"/>
                    </a:lnTo>
                    <a:lnTo>
                      <a:pt x="60875" y="35001"/>
                    </a:lnTo>
                    <a:lnTo>
                      <a:pt x="53548" y="30770"/>
                    </a:lnTo>
                    <a:lnTo>
                      <a:pt x="53061" y="30489"/>
                    </a:lnTo>
                    <a:lnTo>
                      <a:pt x="46459" y="26677"/>
                    </a:lnTo>
                    <a:lnTo>
                      <a:pt x="45973" y="26395"/>
                    </a:lnTo>
                    <a:lnTo>
                      <a:pt x="38645" y="22165"/>
                    </a:lnTo>
                    <a:lnTo>
                      <a:pt x="38159" y="21884"/>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2087900" y="1014850"/>
                <a:ext cx="3957125" cy="2291600"/>
              </a:xfrm>
              <a:custGeom>
                <a:avLst/>
                <a:gdLst/>
                <a:ahLst/>
                <a:cxnLst/>
                <a:rect l="l" t="t" r="r" b="b"/>
                <a:pathLst>
                  <a:path w="158285" h="91664" extrusionOk="0">
                    <a:moveTo>
                      <a:pt x="246" y="1"/>
                    </a:moveTo>
                    <a:lnTo>
                      <a:pt x="0" y="423"/>
                    </a:lnTo>
                    <a:lnTo>
                      <a:pt x="29864" y="17663"/>
                    </a:lnTo>
                    <a:lnTo>
                      <a:pt x="30350" y="17944"/>
                    </a:lnTo>
                    <a:lnTo>
                      <a:pt x="37677" y="22173"/>
                    </a:lnTo>
                    <a:lnTo>
                      <a:pt x="38164" y="22454"/>
                    </a:lnTo>
                    <a:lnTo>
                      <a:pt x="44766" y="26267"/>
                    </a:lnTo>
                    <a:lnTo>
                      <a:pt x="45252" y="26548"/>
                    </a:lnTo>
                    <a:lnTo>
                      <a:pt x="52580" y="30778"/>
                    </a:lnTo>
                    <a:lnTo>
                      <a:pt x="53066" y="31059"/>
                    </a:lnTo>
                    <a:lnTo>
                      <a:pt x="59668" y="34867"/>
                    </a:lnTo>
                    <a:lnTo>
                      <a:pt x="60154" y="35148"/>
                    </a:lnTo>
                    <a:lnTo>
                      <a:pt x="67482" y="39377"/>
                    </a:lnTo>
                    <a:lnTo>
                      <a:pt x="67968" y="39658"/>
                    </a:lnTo>
                    <a:lnTo>
                      <a:pt x="74565" y="43472"/>
                    </a:lnTo>
                    <a:lnTo>
                      <a:pt x="75051" y="43753"/>
                    </a:lnTo>
                    <a:lnTo>
                      <a:pt x="82378" y="47982"/>
                    </a:lnTo>
                    <a:lnTo>
                      <a:pt x="82865" y="48263"/>
                    </a:lnTo>
                    <a:lnTo>
                      <a:pt x="89467" y="52072"/>
                    </a:lnTo>
                    <a:lnTo>
                      <a:pt x="89953" y="52353"/>
                    </a:lnTo>
                    <a:lnTo>
                      <a:pt x="97281" y="56587"/>
                    </a:lnTo>
                    <a:lnTo>
                      <a:pt x="97767" y="56869"/>
                    </a:lnTo>
                    <a:lnTo>
                      <a:pt x="104369" y="60676"/>
                    </a:lnTo>
                    <a:lnTo>
                      <a:pt x="104856" y="60957"/>
                    </a:lnTo>
                    <a:lnTo>
                      <a:pt x="112183" y="65187"/>
                    </a:lnTo>
                    <a:lnTo>
                      <a:pt x="112669" y="65468"/>
                    </a:lnTo>
                    <a:lnTo>
                      <a:pt x="119266" y="69281"/>
                    </a:lnTo>
                    <a:lnTo>
                      <a:pt x="119751" y="69562"/>
                    </a:lnTo>
                    <a:lnTo>
                      <a:pt x="127080" y="73792"/>
                    </a:lnTo>
                    <a:lnTo>
                      <a:pt x="127566" y="74074"/>
                    </a:lnTo>
                    <a:lnTo>
                      <a:pt x="134168" y="77881"/>
                    </a:lnTo>
                    <a:lnTo>
                      <a:pt x="134653" y="78162"/>
                    </a:lnTo>
                    <a:lnTo>
                      <a:pt x="141982" y="82391"/>
                    </a:lnTo>
                    <a:lnTo>
                      <a:pt x="142468" y="82672"/>
                    </a:lnTo>
                    <a:lnTo>
                      <a:pt x="149070" y="86486"/>
                    </a:lnTo>
                    <a:lnTo>
                      <a:pt x="149555" y="86767"/>
                    </a:lnTo>
                    <a:lnTo>
                      <a:pt x="156884" y="90996"/>
                    </a:lnTo>
                    <a:lnTo>
                      <a:pt x="157370" y="91277"/>
                    </a:lnTo>
                    <a:lnTo>
                      <a:pt x="158038" y="91664"/>
                    </a:lnTo>
                    <a:lnTo>
                      <a:pt x="158284" y="91242"/>
                    </a:lnTo>
                    <a:lnTo>
                      <a:pt x="157857" y="90996"/>
                    </a:lnTo>
                    <a:lnTo>
                      <a:pt x="157370" y="90715"/>
                    </a:lnTo>
                    <a:lnTo>
                      <a:pt x="150042" y="86486"/>
                    </a:lnTo>
                    <a:lnTo>
                      <a:pt x="149555" y="86205"/>
                    </a:lnTo>
                    <a:lnTo>
                      <a:pt x="142955" y="82391"/>
                    </a:lnTo>
                    <a:lnTo>
                      <a:pt x="142468" y="82110"/>
                    </a:lnTo>
                    <a:lnTo>
                      <a:pt x="135139" y="77881"/>
                    </a:lnTo>
                    <a:lnTo>
                      <a:pt x="134653" y="77600"/>
                    </a:lnTo>
                    <a:lnTo>
                      <a:pt x="128058" y="73792"/>
                    </a:lnTo>
                    <a:lnTo>
                      <a:pt x="127566" y="73511"/>
                    </a:lnTo>
                    <a:lnTo>
                      <a:pt x="120237" y="69281"/>
                    </a:lnTo>
                    <a:lnTo>
                      <a:pt x="119751" y="69000"/>
                    </a:lnTo>
                    <a:lnTo>
                      <a:pt x="113156" y="65187"/>
                    </a:lnTo>
                    <a:lnTo>
                      <a:pt x="112669" y="64906"/>
                    </a:lnTo>
                    <a:lnTo>
                      <a:pt x="105341" y="60676"/>
                    </a:lnTo>
                    <a:lnTo>
                      <a:pt x="104856" y="60394"/>
                    </a:lnTo>
                    <a:lnTo>
                      <a:pt x="98254" y="56587"/>
                    </a:lnTo>
                    <a:lnTo>
                      <a:pt x="97767" y="56306"/>
                    </a:lnTo>
                    <a:lnTo>
                      <a:pt x="90438" y="52072"/>
                    </a:lnTo>
                    <a:lnTo>
                      <a:pt x="89953" y="51791"/>
                    </a:lnTo>
                    <a:lnTo>
                      <a:pt x="83357" y="47982"/>
                    </a:lnTo>
                    <a:lnTo>
                      <a:pt x="82865" y="47701"/>
                    </a:lnTo>
                    <a:lnTo>
                      <a:pt x="75536" y="43472"/>
                    </a:lnTo>
                    <a:lnTo>
                      <a:pt x="75051" y="43191"/>
                    </a:lnTo>
                    <a:lnTo>
                      <a:pt x="68455" y="39377"/>
                    </a:lnTo>
                    <a:lnTo>
                      <a:pt x="67968" y="39095"/>
                    </a:lnTo>
                    <a:lnTo>
                      <a:pt x="60641" y="34867"/>
                    </a:lnTo>
                    <a:lnTo>
                      <a:pt x="60154" y="34585"/>
                    </a:lnTo>
                    <a:lnTo>
                      <a:pt x="53552" y="30778"/>
                    </a:lnTo>
                    <a:lnTo>
                      <a:pt x="53066" y="30497"/>
                    </a:lnTo>
                    <a:lnTo>
                      <a:pt x="45739" y="26267"/>
                    </a:lnTo>
                    <a:lnTo>
                      <a:pt x="45252" y="25986"/>
                    </a:lnTo>
                    <a:lnTo>
                      <a:pt x="38650" y="22173"/>
                    </a:lnTo>
                    <a:lnTo>
                      <a:pt x="38164" y="21892"/>
                    </a:lnTo>
                    <a:lnTo>
                      <a:pt x="30836" y="17663"/>
                    </a:lnTo>
                    <a:lnTo>
                      <a:pt x="30350" y="17382"/>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2252525" y="884225"/>
                <a:ext cx="3956950" cy="2291600"/>
              </a:xfrm>
              <a:custGeom>
                <a:avLst/>
                <a:gdLst/>
                <a:ahLst/>
                <a:cxnLst/>
                <a:rect l="l" t="t" r="r" b="b"/>
                <a:pathLst>
                  <a:path w="158278" h="91664" extrusionOk="0">
                    <a:moveTo>
                      <a:pt x="246" y="0"/>
                    </a:moveTo>
                    <a:lnTo>
                      <a:pt x="0" y="422"/>
                    </a:lnTo>
                    <a:lnTo>
                      <a:pt x="31092" y="18376"/>
                    </a:lnTo>
                    <a:lnTo>
                      <a:pt x="31579" y="18658"/>
                    </a:lnTo>
                    <a:lnTo>
                      <a:pt x="38908" y="22888"/>
                    </a:lnTo>
                    <a:lnTo>
                      <a:pt x="39400" y="23169"/>
                    </a:lnTo>
                    <a:lnTo>
                      <a:pt x="45995" y="26976"/>
                    </a:lnTo>
                    <a:lnTo>
                      <a:pt x="46481" y="27257"/>
                    </a:lnTo>
                    <a:lnTo>
                      <a:pt x="53810" y="31492"/>
                    </a:lnTo>
                    <a:lnTo>
                      <a:pt x="54295" y="31773"/>
                    </a:lnTo>
                    <a:lnTo>
                      <a:pt x="60897" y="35582"/>
                    </a:lnTo>
                    <a:lnTo>
                      <a:pt x="61383" y="35863"/>
                    </a:lnTo>
                    <a:lnTo>
                      <a:pt x="68712" y="40092"/>
                    </a:lnTo>
                    <a:lnTo>
                      <a:pt x="69197" y="40373"/>
                    </a:lnTo>
                    <a:lnTo>
                      <a:pt x="75793" y="44187"/>
                    </a:lnTo>
                    <a:lnTo>
                      <a:pt x="76280" y="44468"/>
                    </a:lnTo>
                    <a:lnTo>
                      <a:pt x="83607" y="48697"/>
                    </a:lnTo>
                    <a:lnTo>
                      <a:pt x="84099" y="48978"/>
                    </a:lnTo>
                    <a:lnTo>
                      <a:pt x="90696" y="52785"/>
                    </a:lnTo>
                    <a:lnTo>
                      <a:pt x="91182" y="53066"/>
                    </a:lnTo>
                    <a:lnTo>
                      <a:pt x="98510" y="57297"/>
                    </a:lnTo>
                    <a:lnTo>
                      <a:pt x="98996" y="57578"/>
                    </a:lnTo>
                    <a:lnTo>
                      <a:pt x="105598" y="61391"/>
                    </a:lnTo>
                    <a:lnTo>
                      <a:pt x="106084" y="61672"/>
                    </a:lnTo>
                    <a:lnTo>
                      <a:pt x="113412" y="65901"/>
                    </a:lnTo>
                    <a:lnTo>
                      <a:pt x="113898" y="66182"/>
                    </a:lnTo>
                    <a:lnTo>
                      <a:pt x="120495" y="69990"/>
                    </a:lnTo>
                    <a:lnTo>
                      <a:pt x="120981" y="70272"/>
                    </a:lnTo>
                    <a:lnTo>
                      <a:pt x="128308" y="74506"/>
                    </a:lnTo>
                    <a:lnTo>
                      <a:pt x="128800" y="74787"/>
                    </a:lnTo>
                    <a:lnTo>
                      <a:pt x="135397" y="78596"/>
                    </a:lnTo>
                    <a:lnTo>
                      <a:pt x="135883" y="78877"/>
                    </a:lnTo>
                    <a:lnTo>
                      <a:pt x="143211" y="83106"/>
                    </a:lnTo>
                    <a:lnTo>
                      <a:pt x="143697" y="83387"/>
                    </a:lnTo>
                    <a:lnTo>
                      <a:pt x="150299" y="87200"/>
                    </a:lnTo>
                    <a:lnTo>
                      <a:pt x="150785" y="87475"/>
                    </a:lnTo>
                    <a:lnTo>
                      <a:pt x="158037" y="91663"/>
                    </a:lnTo>
                    <a:lnTo>
                      <a:pt x="158277" y="91242"/>
                    </a:lnTo>
                    <a:lnTo>
                      <a:pt x="151272" y="87200"/>
                    </a:lnTo>
                    <a:lnTo>
                      <a:pt x="150785" y="86918"/>
                    </a:lnTo>
                    <a:lnTo>
                      <a:pt x="144184" y="83106"/>
                    </a:lnTo>
                    <a:lnTo>
                      <a:pt x="143697" y="82825"/>
                    </a:lnTo>
                    <a:lnTo>
                      <a:pt x="136370" y="78596"/>
                    </a:lnTo>
                    <a:lnTo>
                      <a:pt x="135883" y="78315"/>
                    </a:lnTo>
                    <a:lnTo>
                      <a:pt x="129287" y="74506"/>
                    </a:lnTo>
                    <a:lnTo>
                      <a:pt x="128800" y="74225"/>
                    </a:lnTo>
                    <a:lnTo>
                      <a:pt x="121473" y="69990"/>
                    </a:lnTo>
                    <a:lnTo>
                      <a:pt x="120981" y="69709"/>
                    </a:lnTo>
                    <a:lnTo>
                      <a:pt x="114385" y="65901"/>
                    </a:lnTo>
                    <a:lnTo>
                      <a:pt x="113898" y="65619"/>
                    </a:lnTo>
                    <a:lnTo>
                      <a:pt x="106571" y="61391"/>
                    </a:lnTo>
                    <a:lnTo>
                      <a:pt x="106084" y="61109"/>
                    </a:lnTo>
                    <a:lnTo>
                      <a:pt x="99482" y="57297"/>
                    </a:lnTo>
                    <a:lnTo>
                      <a:pt x="98996" y="57016"/>
                    </a:lnTo>
                    <a:lnTo>
                      <a:pt x="91669" y="52785"/>
                    </a:lnTo>
                    <a:lnTo>
                      <a:pt x="91182" y="52504"/>
                    </a:lnTo>
                    <a:lnTo>
                      <a:pt x="84586" y="48697"/>
                    </a:lnTo>
                    <a:lnTo>
                      <a:pt x="84099" y="48416"/>
                    </a:lnTo>
                    <a:lnTo>
                      <a:pt x="76772" y="44187"/>
                    </a:lnTo>
                    <a:lnTo>
                      <a:pt x="76280" y="43906"/>
                    </a:lnTo>
                    <a:lnTo>
                      <a:pt x="69684" y="40092"/>
                    </a:lnTo>
                    <a:lnTo>
                      <a:pt x="69197" y="39810"/>
                    </a:lnTo>
                    <a:lnTo>
                      <a:pt x="61870" y="35582"/>
                    </a:lnTo>
                    <a:lnTo>
                      <a:pt x="61383" y="35300"/>
                    </a:lnTo>
                    <a:lnTo>
                      <a:pt x="54781" y="31492"/>
                    </a:lnTo>
                    <a:lnTo>
                      <a:pt x="54295" y="31211"/>
                    </a:lnTo>
                    <a:lnTo>
                      <a:pt x="46967" y="26976"/>
                    </a:lnTo>
                    <a:lnTo>
                      <a:pt x="46481" y="26695"/>
                    </a:lnTo>
                    <a:lnTo>
                      <a:pt x="39885" y="22888"/>
                    </a:lnTo>
                    <a:lnTo>
                      <a:pt x="39400" y="22607"/>
                    </a:lnTo>
                    <a:lnTo>
                      <a:pt x="32065" y="18376"/>
                    </a:lnTo>
                    <a:lnTo>
                      <a:pt x="31579" y="18095"/>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1879775" y="1324750"/>
                <a:ext cx="3957000" cy="2291600"/>
              </a:xfrm>
              <a:custGeom>
                <a:avLst/>
                <a:gdLst/>
                <a:ahLst/>
                <a:cxnLst/>
                <a:rect l="l" t="t" r="r" b="b"/>
                <a:pathLst>
                  <a:path w="158280" h="91664" extrusionOk="0">
                    <a:moveTo>
                      <a:pt x="241" y="0"/>
                    </a:moveTo>
                    <a:lnTo>
                      <a:pt x="1" y="422"/>
                    </a:lnTo>
                    <a:lnTo>
                      <a:pt x="23292" y="13871"/>
                    </a:lnTo>
                    <a:lnTo>
                      <a:pt x="23778" y="14152"/>
                    </a:lnTo>
                    <a:lnTo>
                      <a:pt x="31106" y="18382"/>
                    </a:lnTo>
                    <a:lnTo>
                      <a:pt x="31592" y="18663"/>
                    </a:lnTo>
                    <a:lnTo>
                      <a:pt x="38189" y="22471"/>
                    </a:lnTo>
                    <a:lnTo>
                      <a:pt x="38675" y="22752"/>
                    </a:lnTo>
                    <a:lnTo>
                      <a:pt x="46002" y="26981"/>
                    </a:lnTo>
                    <a:lnTo>
                      <a:pt x="46489" y="27262"/>
                    </a:lnTo>
                    <a:lnTo>
                      <a:pt x="53091" y="31076"/>
                    </a:lnTo>
                    <a:lnTo>
                      <a:pt x="53577" y="31357"/>
                    </a:lnTo>
                    <a:lnTo>
                      <a:pt x="60905" y="35586"/>
                    </a:lnTo>
                    <a:lnTo>
                      <a:pt x="61391" y="35867"/>
                    </a:lnTo>
                    <a:lnTo>
                      <a:pt x="67993" y="39676"/>
                    </a:lnTo>
                    <a:lnTo>
                      <a:pt x="68479" y="39957"/>
                    </a:lnTo>
                    <a:lnTo>
                      <a:pt x="75807" y="44191"/>
                    </a:lnTo>
                    <a:lnTo>
                      <a:pt x="76293" y="44473"/>
                    </a:lnTo>
                    <a:lnTo>
                      <a:pt x="82890" y="48280"/>
                    </a:lnTo>
                    <a:lnTo>
                      <a:pt x="83376" y="48561"/>
                    </a:lnTo>
                    <a:lnTo>
                      <a:pt x="90703" y="52791"/>
                    </a:lnTo>
                    <a:lnTo>
                      <a:pt x="91190" y="53072"/>
                    </a:lnTo>
                    <a:lnTo>
                      <a:pt x="97792" y="56885"/>
                    </a:lnTo>
                    <a:lnTo>
                      <a:pt x="98278" y="57166"/>
                    </a:lnTo>
                    <a:lnTo>
                      <a:pt x="105606" y="61396"/>
                    </a:lnTo>
                    <a:lnTo>
                      <a:pt x="106092" y="61678"/>
                    </a:lnTo>
                    <a:lnTo>
                      <a:pt x="112694" y="65485"/>
                    </a:lnTo>
                    <a:lnTo>
                      <a:pt x="113181" y="65766"/>
                    </a:lnTo>
                    <a:lnTo>
                      <a:pt x="120508" y="69995"/>
                    </a:lnTo>
                    <a:lnTo>
                      <a:pt x="120994" y="70276"/>
                    </a:lnTo>
                    <a:lnTo>
                      <a:pt x="127591" y="74090"/>
                    </a:lnTo>
                    <a:lnTo>
                      <a:pt x="128076" y="74371"/>
                    </a:lnTo>
                    <a:lnTo>
                      <a:pt x="135405" y="78600"/>
                    </a:lnTo>
                    <a:lnTo>
                      <a:pt x="135891" y="78881"/>
                    </a:lnTo>
                    <a:lnTo>
                      <a:pt x="142493" y="82688"/>
                    </a:lnTo>
                    <a:lnTo>
                      <a:pt x="142978" y="82970"/>
                    </a:lnTo>
                    <a:lnTo>
                      <a:pt x="150307" y="87206"/>
                    </a:lnTo>
                    <a:lnTo>
                      <a:pt x="150793" y="87487"/>
                    </a:lnTo>
                    <a:lnTo>
                      <a:pt x="157395" y="91294"/>
                    </a:lnTo>
                    <a:lnTo>
                      <a:pt x="157880" y="91575"/>
                    </a:lnTo>
                    <a:lnTo>
                      <a:pt x="158039" y="91664"/>
                    </a:lnTo>
                    <a:lnTo>
                      <a:pt x="158197" y="91394"/>
                    </a:lnTo>
                    <a:lnTo>
                      <a:pt x="158280" y="91247"/>
                    </a:lnTo>
                    <a:lnTo>
                      <a:pt x="157880" y="91013"/>
                    </a:lnTo>
                    <a:lnTo>
                      <a:pt x="151280" y="87206"/>
                    </a:lnTo>
                    <a:lnTo>
                      <a:pt x="150793" y="86924"/>
                    </a:lnTo>
                    <a:lnTo>
                      <a:pt x="143464" y="82688"/>
                    </a:lnTo>
                    <a:lnTo>
                      <a:pt x="142978" y="82407"/>
                    </a:lnTo>
                    <a:lnTo>
                      <a:pt x="136383" y="78600"/>
                    </a:lnTo>
                    <a:lnTo>
                      <a:pt x="135891" y="78319"/>
                    </a:lnTo>
                    <a:lnTo>
                      <a:pt x="128562" y="74090"/>
                    </a:lnTo>
                    <a:lnTo>
                      <a:pt x="128076" y="73809"/>
                    </a:lnTo>
                    <a:lnTo>
                      <a:pt x="121481" y="69995"/>
                    </a:lnTo>
                    <a:lnTo>
                      <a:pt x="120994" y="69714"/>
                    </a:lnTo>
                    <a:lnTo>
                      <a:pt x="113666" y="65485"/>
                    </a:lnTo>
                    <a:lnTo>
                      <a:pt x="113181" y="65204"/>
                    </a:lnTo>
                    <a:lnTo>
                      <a:pt x="106579" y="61396"/>
                    </a:lnTo>
                    <a:lnTo>
                      <a:pt x="106092" y="61115"/>
                    </a:lnTo>
                    <a:lnTo>
                      <a:pt x="98763" y="56885"/>
                    </a:lnTo>
                    <a:lnTo>
                      <a:pt x="98278" y="56604"/>
                    </a:lnTo>
                    <a:lnTo>
                      <a:pt x="91682" y="52791"/>
                    </a:lnTo>
                    <a:lnTo>
                      <a:pt x="91190" y="52510"/>
                    </a:lnTo>
                    <a:lnTo>
                      <a:pt x="83861" y="48280"/>
                    </a:lnTo>
                    <a:lnTo>
                      <a:pt x="83376" y="47998"/>
                    </a:lnTo>
                    <a:lnTo>
                      <a:pt x="76780" y="44191"/>
                    </a:lnTo>
                    <a:lnTo>
                      <a:pt x="76293" y="43910"/>
                    </a:lnTo>
                    <a:lnTo>
                      <a:pt x="68966" y="39676"/>
                    </a:lnTo>
                    <a:lnTo>
                      <a:pt x="68479" y="39395"/>
                    </a:lnTo>
                    <a:lnTo>
                      <a:pt x="61877" y="35586"/>
                    </a:lnTo>
                    <a:lnTo>
                      <a:pt x="61391" y="35305"/>
                    </a:lnTo>
                    <a:lnTo>
                      <a:pt x="54064" y="31076"/>
                    </a:lnTo>
                    <a:lnTo>
                      <a:pt x="53577" y="30795"/>
                    </a:lnTo>
                    <a:lnTo>
                      <a:pt x="46975" y="26981"/>
                    </a:lnTo>
                    <a:lnTo>
                      <a:pt x="46489" y="26699"/>
                    </a:lnTo>
                    <a:lnTo>
                      <a:pt x="39161" y="22471"/>
                    </a:lnTo>
                    <a:lnTo>
                      <a:pt x="38675" y="22189"/>
                    </a:lnTo>
                    <a:lnTo>
                      <a:pt x="32079" y="18382"/>
                    </a:lnTo>
                    <a:lnTo>
                      <a:pt x="31592" y="18101"/>
                    </a:lnTo>
                    <a:lnTo>
                      <a:pt x="24265" y="13871"/>
                    </a:lnTo>
                    <a:lnTo>
                      <a:pt x="23778" y="13590"/>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2044400" y="1194250"/>
                <a:ext cx="3956975" cy="2291600"/>
              </a:xfrm>
              <a:custGeom>
                <a:avLst/>
                <a:gdLst/>
                <a:ahLst/>
                <a:cxnLst/>
                <a:rect l="l" t="t" r="r" b="b"/>
                <a:pathLst>
                  <a:path w="158279" h="91664" extrusionOk="0">
                    <a:moveTo>
                      <a:pt x="241" y="0"/>
                    </a:moveTo>
                    <a:lnTo>
                      <a:pt x="1" y="422"/>
                    </a:lnTo>
                    <a:lnTo>
                      <a:pt x="24521" y="14575"/>
                    </a:lnTo>
                    <a:lnTo>
                      <a:pt x="25007" y="14856"/>
                    </a:lnTo>
                    <a:lnTo>
                      <a:pt x="32336" y="19091"/>
                    </a:lnTo>
                    <a:lnTo>
                      <a:pt x="32822" y="19372"/>
                    </a:lnTo>
                    <a:lnTo>
                      <a:pt x="39417" y="23181"/>
                    </a:lnTo>
                    <a:lnTo>
                      <a:pt x="39904" y="23462"/>
                    </a:lnTo>
                    <a:lnTo>
                      <a:pt x="47233" y="27691"/>
                    </a:lnTo>
                    <a:lnTo>
                      <a:pt x="47725" y="27972"/>
                    </a:lnTo>
                    <a:lnTo>
                      <a:pt x="54320" y="31786"/>
                    </a:lnTo>
                    <a:lnTo>
                      <a:pt x="54806" y="32067"/>
                    </a:lnTo>
                    <a:lnTo>
                      <a:pt x="62135" y="36296"/>
                    </a:lnTo>
                    <a:lnTo>
                      <a:pt x="62620" y="36577"/>
                    </a:lnTo>
                    <a:lnTo>
                      <a:pt x="69222" y="40384"/>
                    </a:lnTo>
                    <a:lnTo>
                      <a:pt x="69708" y="40665"/>
                    </a:lnTo>
                    <a:lnTo>
                      <a:pt x="77037" y="44896"/>
                    </a:lnTo>
                    <a:lnTo>
                      <a:pt x="77522" y="45177"/>
                    </a:lnTo>
                    <a:lnTo>
                      <a:pt x="84118" y="48990"/>
                    </a:lnTo>
                    <a:lnTo>
                      <a:pt x="84605" y="49271"/>
                    </a:lnTo>
                    <a:lnTo>
                      <a:pt x="91932" y="53500"/>
                    </a:lnTo>
                    <a:lnTo>
                      <a:pt x="92424" y="53781"/>
                    </a:lnTo>
                    <a:lnTo>
                      <a:pt x="99021" y="57589"/>
                    </a:lnTo>
                    <a:lnTo>
                      <a:pt x="99507" y="57871"/>
                    </a:lnTo>
                    <a:lnTo>
                      <a:pt x="106835" y="62105"/>
                    </a:lnTo>
                    <a:lnTo>
                      <a:pt x="107321" y="62386"/>
                    </a:lnTo>
                    <a:lnTo>
                      <a:pt x="113923" y="66195"/>
                    </a:lnTo>
                    <a:lnTo>
                      <a:pt x="114409" y="66476"/>
                    </a:lnTo>
                    <a:lnTo>
                      <a:pt x="121737" y="70705"/>
                    </a:lnTo>
                    <a:lnTo>
                      <a:pt x="122223" y="70986"/>
                    </a:lnTo>
                    <a:lnTo>
                      <a:pt x="128820" y="74799"/>
                    </a:lnTo>
                    <a:lnTo>
                      <a:pt x="129306" y="75074"/>
                    </a:lnTo>
                    <a:lnTo>
                      <a:pt x="136633" y="79310"/>
                    </a:lnTo>
                    <a:lnTo>
                      <a:pt x="137125" y="79591"/>
                    </a:lnTo>
                    <a:lnTo>
                      <a:pt x="143722" y="83398"/>
                    </a:lnTo>
                    <a:lnTo>
                      <a:pt x="144208" y="83680"/>
                    </a:lnTo>
                    <a:lnTo>
                      <a:pt x="151536" y="87908"/>
                    </a:lnTo>
                    <a:lnTo>
                      <a:pt x="152022" y="88190"/>
                    </a:lnTo>
                    <a:lnTo>
                      <a:pt x="158038" y="91664"/>
                    </a:lnTo>
                    <a:lnTo>
                      <a:pt x="158278" y="91242"/>
                    </a:lnTo>
                    <a:lnTo>
                      <a:pt x="152509" y="87908"/>
                    </a:lnTo>
                    <a:lnTo>
                      <a:pt x="152022" y="87627"/>
                    </a:lnTo>
                    <a:lnTo>
                      <a:pt x="144695" y="83398"/>
                    </a:lnTo>
                    <a:lnTo>
                      <a:pt x="144208" y="83117"/>
                    </a:lnTo>
                    <a:lnTo>
                      <a:pt x="137612" y="79310"/>
                    </a:lnTo>
                    <a:lnTo>
                      <a:pt x="137125" y="79029"/>
                    </a:lnTo>
                    <a:lnTo>
                      <a:pt x="129798" y="74799"/>
                    </a:lnTo>
                    <a:lnTo>
                      <a:pt x="129306" y="74517"/>
                    </a:lnTo>
                    <a:lnTo>
                      <a:pt x="122710" y="70705"/>
                    </a:lnTo>
                    <a:lnTo>
                      <a:pt x="122223" y="70424"/>
                    </a:lnTo>
                    <a:lnTo>
                      <a:pt x="114896" y="66195"/>
                    </a:lnTo>
                    <a:lnTo>
                      <a:pt x="114409" y="65914"/>
                    </a:lnTo>
                    <a:lnTo>
                      <a:pt x="107807" y="62105"/>
                    </a:lnTo>
                    <a:lnTo>
                      <a:pt x="107321" y="61824"/>
                    </a:lnTo>
                    <a:lnTo>
                      <a:pt x="99994" y="57589"/>
                    </a:lnTo>
                    <a:lnTo>
                      <a:pt x="99507" y="57308"/>
                    </a:lnTo>
                    <a:lnTo>
                      <a:pt x="92911" y="53500"/>
                    </a:lnTo>
                    <a:lnTo>
                      <a:pt x="92424" y="53218"/>
                    </a:lnTo>
                    <a:lnTo>
                      <a:pt x="85097" y="48990"/>
                    </a:lnTo>
                    <a:lnTo>
                      <a:pt x="84605" y="48708"/>
                    </a:lnTo>
                    <a:lnTo>
                      <a:pt x="78009" y="44896"/>
                    </a:lnTo>
                    <a:lnTo>
                      <a:pt x="77522" y="44615"/>
                    </a:lnTo>
                    <a:lnTo>
                      <a:pt x="70195" y="40384"/>
                    </a:lnTo>
                    <a:lnTo>
                      <a:pt x="69708" y="40103"/>
                    </a:lnTo>
                    <a:lnTo>
                      <a:pt x="63106" y="36296"/>
                    </a:lnTo>
                    <a:lnTo>
                      <a:pt x="62620" y="36015"/>
                    </a:lnTo>
                    <a:lnTo>
                      <a:pt x="55292" y="31786"/>
                    </a:lnTo>
                    <a:lnTo>
                      <a:pt x="54806" y="31505"/>
                    </a:lnTo>
                    <a:lnTo>
                      <a:pt x="48210" y="27691"/>
                    </a:lnTo>
                    <a:lnTo>
                      <a:pt x="47725" y="27409"/>
                    </a:lnTo>
                    <a:lnTo>
                      <a:pt x="40390" y="23181"/>
                    </a:lnTo>
                    <a:lnTo>
                      <a:pt x="39904" y="22899"/>
                    </a:lnTo>
                    <a:lnTo>
                      <a:pt x="33307" y="19091"/>
                    </a:lnTo>
                    <a:lnTo>
                      <a:pt x="32822" y="18810"/>
                    </a:lnTo>
                    <a:lnTo>
                      <a:pt x="25494" y="14575"/>
                    </a:lnTo>
                    <a:lnTo>
                      <a:pt x="25007" y="14294"/>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1671725" y="1634775"/>
                <a:ext cx="3956950" cy="2291600"/>
              </a:xfrm>
              <a:custGeom>
                <a:avLst/>
                <a:gdLst/>
                <a:ahLst/>
                <a:cxnLst/>
                <a:rect l="l" t="t" r="r" b="b"/>
                <a:pathLst>
                  <a:path w="158278" h="91664" extrusionOk="0">
                    <a:moveTo>
                      <a:pt x="239" y="1"/>
                    </a:moveTo>
                    <a:lnTo>
                      <a:pt x="0" y="422"/>
                    </a:lnTo>
                    <a:lnTo>
                      <a:pt x="16712" y="10070"/>
                    </a:lnTo>
                    <a:lnTo>
                      <a:pt x="17198" y="10351"/>
                    </a:lnTo>
                    <a:lnTo>
                      <a:pt x="24526" y="14580"/>
                    </a:lnTo>
                    <a:lnTo>
                      <a:pt x="25012" y="14861"/>
                    </a:lnTo>
                    <a:lnTo>
                      <a:pt x="31614" y="18675"/>
                    </a:lnTo>
                    <a:lnTo>
                      <a:pt x="32100" y="18956"/>
                    </a:lnTo>
                    <a:lnTo>
                      <a:pt x="39428" y="23185"/>
                    </a:lnTo>
                    <a:lnTo>
                      <a:pt x="39914" y="23466"/>
                    </a:lnTo>
                    <a:lnTo>
                      <a:pt x="46511" y="27275"/>
                    </a:lnTo>
                    <a:lnTo>
                      <a:pt x="46997" y="27556"/>
                    </a:lnTo>
                    <a:lnTo>
                      <a:pt x="54324" y="31790"/>
                    </a:lnTo>
                    <a:lnTo>
                      <a:pt x="54811" y="32072"/>
                    </a:lnTo>
                    <a:lnTo>
                      <a:pt x="61413" y="35879"/>
                    </a:lnTo>
                    <a:lnTo>
                      <a:pt x="61899" y="36160"/>
                    </a:lnTo>
                    <a:lnTo>
                      <a:pt x="69227" y="40390"/>
                    </a:lnTo>
                    <a:lnTo>
                      <a:pt x="69713" y="40671"/>
                    </a:lnTo>
                    <a:lnTo>
                      <a:pt x="76315" y="44484"/>
                    </a:lnTo>
                    <a:lnTo>
                      <a:pt x="76801" y="44765"/>
                    </a:lnTo>
                    <a:lnTo>
                      <a:pt x="84129" y="48995"/>
                    </a:lnTo>
                    <a:lnTo>
                      <a:pt x="84615" y="49277"/>
                    </a:lnTo>
                    <a:lnTo>
                      <a:pt x="91212" y="53084"/>
                    </a:lnTo>
                    <a:lnTo>
                      <a:pt x="91698" y="53365"/>
                    </a:lnTo>
                    <a:lnTo>
                      <a:pt x="99025" y="57594"/>
                    </a:lnTo>
                    <a:lnTo>
                      <a:pt x="99512" y="57875"/>
                    </a:lnTo>
                    <a:lnTo>
                      <a:pt x="106114" y="61689"/>
                    </a:lnTo>
                    <a:lnTo>
                      <a:pt x="106600" y="61970"/>
                    </a:lnTo>
                    <a:lnTo>
                      <a:pt x="113928" y="66199"/>
                    </a:lnTo>
                    <a:lnTo>
                      <a:pt x="114414" y="66480"/>
                    </a:lnTo>
                    <a:lnTo>
                      <a:pt x="121016" y="70287"/>
                    </a:lnTo>
                    <a:lnTo>
                      <a:pt x="121503" y="70569"/>
                    </a:lnTo>
                    <a:lnTo>
                      <a:pt x="128830" y="74805"/>
                    </a:lnTo>
                    <a:lnTo>
                      <a:pt x="129316" y="75086"/>
                    </a:lnTo>
                    <a:lnTo>
                      <a:pt x="135913" y="78893"/>
                    </a:lnTo>
                    <a:lnTo>
                      <a:pt x="136398" y="79174"/>
                    </a:lnTo>
                    <a:lnTo>
                      <a:pt x="143727" y="83404"/>
                    </a:lnTo>
                    <a:lnTo>
                      <a:pt x="144213" y="83685"/>
                    </a:lnTo>
                    <a:lnTo>
                      <a:pt x="150815" y="87498"/>
                    </a:lnTo>
                    <a:lnTo>
                      <a:pt x="151300" y="87779"/>
                    </a:lnTo>
                    <a:lnTo>
                      <a:pt x="158031" y="91664"/>
                    </a:lnTo>
                    <a:lnTo>
                      <a:pt x="158277" y="91242"/>
                    </a:lnTo>
                    <a:lnTo>
                      <a:pt x="151786" y="87498"/>
                    </a:lnTo>
                    <a:lnTo>
                      <a:pt x="151300" y="87217"/>
                    </a:lnTo>
                    <a:lnTo>
                      <a:pt x="144705" y="83404"/>
                    </a:lnTo>
                    <a:lnTo>
                      <a:pt x="144213" y="83123"/>
                    </a:lnTo>
                    <a:lnTo>
                      <a:pt x="136884" y="78893"/>
                    </a:lnTo>
                    <a:lnTo>
                      <a:pt x="136398" y="78612"/>
                    </a:lnTo>
                    <a:lnTo>
                      <a:pt x="129803" y="74805"/>
                    </a:lnTo>
                    <a:lnTo>
                      <a:pt x="129316" y="74523"/>
                    </a:lnTo>
                    <a:lnTo>
                      <a:pt x="121988" y="70287"/>
                    </a:lnTo>
                    <a:lnTo>
                      <a:pt x="121503" y="70006"/>
                    </a:lnTo>
                    <a:lnTo>
                      <a:pt x="114901" y="66199"/>
                    </a:lnTo>
                    <a:lnTo>
                      <a:pt x="114414" y="65918"/>
                    </a:lnTo>
                    <a:lnTo>
                      <a:pt x="107085" y="61689"/>
                    </a:lnTo>
                    <a:lnTo>
                      <a:pt x="106600" y="61408"/>
                    </a:lnTo>
                    <a:lnTo>
                      <a:pt x="100004" y="57594"/>
                    </a:lnTo>
                    <a:lnTo>
                      <a:pt x="99512" y="57313"/>
                    </a:lnTo>
                    <a:lnTo>
                      <a:pt x="92183" y="53084"/>
                    </a:lnTo>
                    <a:lnTo>
                      <a:pt x="91698" y="52803"/>
                    </a:lnTo>
                    <a:lnTo>
                      <a:pt x="85102" y="48995"/>
                    </a:lnTo>
                    <a:lnTo>
                      <a:pt x="84615" y="48714"/>
                    </a:lnTo>
                    <a:lnTo>
                      <a:pt x="77288" y="44484"/>
                    </a:lnTo>
                    <a:lnTo>
                      <a:pt x="76801" y="44203"/>
                    </a:lnTo>
                    <a:lnTo>
                      <a:pt x="70199" y="40390"/>
                    </a:lnTo>
                    <a:lnTo>
                      <a:pt x="69713" y="40109"/>
                    </a:lnTo>
                    <a:lnTo>
                      <a:pt x="62386" y="35879"/>
                    </a:lnTo>
                    <a:lnTo>
                      <a:pt x="61899" y="35597"/>
                    </a:lnTo>
                    <a:lnTo>
                      <a:pt x="55297" y="31790"/>
                    </a:lnTo>
                    <a:lnTo>
                      <a:pt x="54811" y="31509"/>
                    </a:lnTo>
                    <a:lnTo>
                      <a:pt x="47483" y="27275"/>
                    </a:lnTo>
                    <a:lnTo>
                      <a:pt x="46997" y="26994"/>
                    </a:lnTo>
                    <a:lnTo>
                      <a:pt x="40401" y="23185"/>
                    </a:lnTo>
                    <a:lnTo>
                      <a:pt x="39914" y="22904"/>
                    </a:lnTo>
                    <a:lnTo>
                      <a:pt x="32587" y="18675"/>
                    </a:lnTo>
                    <a:lnTo>
                      <a:pt x="32100" y="18394"/>
                    </a:lnTo>
                    <a:lnTo>
                      <a:pt x="25498" y="14580"/>
                    </a:lnTo>
                    <a:lnTo>
                      <a:pt x="25012" y="14298"/>
                    </a:lnTo>
                    <a:lnTo>
                      <a:pt x="17685" y="10070"/>
                    </a:lnTo>
                    <a:lnTo>
                      <a:pt x="17198" y="9788"/>
                    </a:lnTo>
                    <a:lnTo>
                      <a:pt x="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836175" y="1504150"/>
                <a:ext cx="3957100" cy="2291600"/>
              </a:xfrm>
              <a:custGeom>
                <a:avLst/>
                <a:gdLst/>
                <a:ahLst/>
                <a:cxnLst/>
                <a:rect l="l" t="t" r="r" b="b"/>
                <a:pathLst>
                  <a:path w="158284" h="91664" extrusionOk="0">
                    <a:moveTo>
                      <a:pt x="246" y="0"/>
                    </a:moveTo>
                    <a:lnTo>
                      <a:pt x="0" y="422"/>
                    </a:lnTo>
                    <a:lnTo>
                      <a:pt x="17948" y="10785"/>
                    </a:lnTo>
                    <a:lnTo>
                      <a:pt x="18434" y="11066"/>
                    </a:lnTo>
                    <a:lnTo>
                      <a:pt x="25763" y="15295"/>
                    </a:lnTo>
                    <a:lnTo>
                      <a:pt x="26249" y="15576"/>
                    </a:lnTo>
                    <a:lnTo>
                      <a:pt x="32850" y="19390"/>
                    </a:lnTo>
                    <a:lnTo>
                      <a:pt x="33336" y="19671"/>
                    </a:lnTo>
                    <a:lnTo>
                      <a:pt x="40665" y="23900"/>
                    </a:lnTo>
                    <a:lnTo>
                      <a:pt x="41151" y="24181"/>
                    </a:lnTo>
                    <a:lnTo>
                      <a:pt x="47746" y="27988"/>
                    </a:lnTo>
                    <a:lnTo>
                      <a:pt x="48233" y="28269"/>
                    </a:lnTo>
                    <a:lnTo>
                      <a:pt x="55562" y="32500"/>
                    </a:lnTo>
                    <a:lnTo>
                      <a:pt x="56054" y="32781"/>
                    </a:lnTo>
                    <a:lnTo>
                      <a:pt x="62649" y="36594"/>
                    </a:lnTo>
                    <a:lnTo>
                      <a:pt x="63135" y="36875"/>
                    </a:lnTo>
                    <a:lnTo>
                      <a:pt x="70464" y="41104"/>
                    </a:lnTo>
                    <a:lnTo>
                      <a:pt x="70949" y="41385"/>
                    </a:lnTo>
                    <a:lnTo>
                      <a:pt x="77551" y="45193"/>
                    </a:lnTo>
                    <a:lnTo>
                      <a:pt x="78037" y="45475"/>
                    </a:lnTo>
                    <a:lnTo>
                      <a:pt x="85366" y="49709"/>
                    </a:lnTo>
                    <a:lnTo>
                      <a:pt x="85851" y="49990"/>
                    </a:lnTo>
                    <a:lnTo>
                      <a:pt x="92447" y="53799"/>
                    </a:lnTo>
                    <a:lnTo>
                      <a:pt x="92934" y="54080"/>
                    </a:lnTo>
                    <a:lnTo>
                      <a:pt x="100261" y="58309"/>
                    </a:lnTo>
                    <a:lnTo>
                      <a:pt x="100753" y="58590"/>
                    </a:lnTo>
                    <a:lnTo>
                      <a:pt x="107350" y="62403"/>
                    </a:lnTo>
                    <a:lnTo>
                      <a:pt x="107836" y="62678"/>
                    </a:lnTo>
                    <a:lnTo>
                      <a:pt x="115164" y="66914"/>
                    </a:lnTo>
                    <a:lnTo>
                      <a:pt x="115650" y="67195"/>
                    </a:lnTo>
                    <a:lnTo>
                      <a:pt x="122252" y="71002"/>
                    </a:lnTo>
                    <a:lnTo>
                      <a:pt x="122738" y="71284"/>
                    </a:lnTo>
                    <a:lnTo>
                      <a:pt x="130066" y="75512"/>
                    </a:lnTo>
                    <a:lnTo>
                      <a:pt x="130552" y="75794"/>
                    </a:lnTo>
                    <a:lnTo>
                      <a:pt x="137149" y="79608"/>
                    </a:lnTo>
                    <a:lnTo>
                      <a:pt x="137635" y="79889"/>
                    </a:lnTo>
                    <a:lnTo>
                      <a:pt x="144962" y="84118"/>
                    </a:lnTo>
                    <a:lnTo>
                      <a:pt x="145454" y="84399"/>
                    </a:lnTo>
                    <a:lnTo>
                      <a:pt x="152051" y="88208"/>
                    </a:lnTo>
                    <a:lnTo>
                      <a:pt x="152537" y="88489"/>
                    </a:lnTo>
                    <a:lnTo>
                      <a:pt x="158037" y="91663"/>
                    </a:lnTo>
                    <a:lnTo>
                      <a:pt x="158283" y="91247"/>
                    </a:lnTo>
                    <a:lnTo>
                      <a:pt x="153024" y="88208"/>
                    </a:lnTo>
                    <a:lnTo>
                      <a:pt x="152537" y="87926"/>
                    </a:lnTo>
                    <a:lnTo>
                      <a:pt x="145941" y="84118"/>
                    </a:lnTo>
                    <a:lnTo>
                      <a:pt x="145454" y="83837"/>
                    </a:lnTo>
                    <a:lnTo>
                      <a:pt x="138127" y="79608"/>
                    </a:lnTo>
                    <a:lnTo>
                      <a:pt x="137635" y="79327"/>
                    </a:lnTo>
                    <a:lnTo>
                      <a:pt x="131039" y="75512"/>
                    </a:lnTo>
                    <a:lnTo>
                      <a:pt x="130552" y="75231"/>
                    </a:lnTo>
                    <a:lnTo>
                      <a:pt x="123225" y="71002"/>
                    </a:lnTo>
                    <a:lnTo>
                      <a:pt x="122738" y="70721"/>
                    </a:lnTo>
                    <a:lnTo>
                      <a:pt x="116136" y="66914"/>
                    </a:lnTo>
                    <a:lnTo>
                      <a:pt x="115650" y="66633"/>
                    </a:lnTo>
                    <a:lnTo>
                      <a:pt x="108323" y="62403"/>
                    </a:lnTo>
                    <a:lnTo>
                      <a:pt x="107836" y="62121"/>
                    </a:lnTo>
                    <a:lnTo>
                      <a:pt x="101240" y="58309"/>
                    </a:lnTo>
                    <a:lnTo>
                      <a:pt x="100753" y="58028"/>
                    </a:lnTo>
                    <a:lnTo>
                      <a:pt x="93426" y="53799"/>
                    </a:lnTo>
                    <a:lnTo>
                      <a:pt x="92934" y="53518"/>
                    </a:lnTo>
                    <a:lnTo>
                      <a:pt x="86338" y="49709"/>
                    </a:lnTo>
                    <a:lnTo>
                      <a:pt x="85851" y="49428"/>
                    </a:lnTo>
                    <a:lnTo>
                      <a:pt x="78524" y="45193"/>
                    </a:lnTo>
                    <a:lnTo>
                      <a:pt x="78037" y="44912"/>
                    </a:lnTo>
                    <a:lnTo>
                      <a:pt x="71435" y="41104"/>
                    </a:lnTo>
                    <a:lnTo>
                      <a:pt x="70949" y="40822"/>
                    </a:lnTo>
                    <a:lnTo>
                      <a:pt x="63621" y="36594"/>
                    </a:lnTo>
                    <a:lnTo>
                      <a:pt x="63135" y="36312"/>
                    </a:lnTo>
                    <a:lnTo>
                      <a:pt x="56539" y="32500"/>
                    </a:lnTo>
                    <a:lnTo>
                      <a:pt x="56054" y="32219"/>
                    </a:lnTo>
                    <a:lnTo>
                      <a:pt x="48719" y="27988"/>
                    </a:lnTo>
                    <a:lnTo>
                      <a:pt x="48233" y="27707"/>
                    </a:lnTo>
                    <a:lnTo>
                      <a:pt x="41636" y="23900"/>
                    </a:lnTo>
                    <a:lnTo>
                      <a:pt x="41151" y="23619"/>
                    </a:lnTo>
                    <a:lnTo>
                      <a:pt x="33823" y="19390"/>
                    </a:lnTo>
                    <a:lnTo>
                      <a:pt x="33336" y="19109"/>
                    </a:lnTo>
                    <a:lnTo>
                      <a:pt x="26734" y="15295"/>
                    </a:lnTo>
                    <a:lnTo>
                      <a:pt x="26249" y="15013"/>
                    </a:lnTo>
                    <a:lnTo>
                      <a:pt x="18920" y="10785"/>
                    </a:lnTo>
                    <a:lnTo>
                      <a:pt x="18434" y="10503"/>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1463475" y="1944625"/>
                <a:ext cx="3957100" cy="2291750"/>
              </a:xfrm>
              <a:custGeom>
                <a:avLst/>
                <a:gdLst/>
                <a:ahLst/>
                <a:cxnLst/>
                <a:rect l="l" t="t" r="r" b="b"/>
                <a:pathLst>
                  <a:path w="158284" h="91670" extrusionOk="0">
                    <a:moveTo>
                      <a:pt x="246" y="1"/>
                    </a:moveTo>
                    <a:lnTo>
                      <a:pt x="0" y="423"/>
                    </a:lnTo>
                    <a:lnTo>
                      <a:pt x="10139" y="6281"/>
                    </a:lnTo>
                    <a:lnTo>
                      <a:pt x="10626" y="6562"/>
                    </a:lnTo>
                    <a:lnTo>
                      <a:pt x="17953" y="10791"/>
                    </a:lnTo>
                    <a:lnTo>
                      <a:pt x="18440" y="11072"/>
                    </a:lnTo>
                    <a:lnTo>
                      <a:pt x="25042" y="14881"/>
                    </a:lnTo>
                    <a:lnTo>
                      <a:pt x="25528" y="15162"/>
                    </a:lnTo>
                    <a:lnTo>
                      <a:pt x="32856" y="19396"/>
                    </a:lnTo>
                    <a:lnTo>
                      <a:pt x="33342" y="19678"/>
                    </a:lnTo>
                    <a:lnTo>
                      <a:pt x="39944" y="23485"/>
                    </a:lnTo>
                    <a:lnTo>
                      <a:pt x="40430" y="23766"/>
                    </a:lnTo>
                    <a:lnTo>
                      <a:pt x="47758" y="27996"/>
                    </a:lnTo>
                    <a:lnTo>
                      <a:pt x="48244" y="28277"/>
                    </a:lnTo>
                    <a:lnTo>
                      <a:pt x="54841" y="32090"/>
                    </a:lnTo>
                    <a:lnTo>
                      <a:pt x="55327" y="32371"/>
                    </a:lnTo>
                    <a:lnTo>
                      <a:pt x="62654" y="36601"/>
                    </a:lnTo>
                    <a:lnTo>
                      <a:pt x="63141" y="36883"/>
                    </a:lnTo>
                    <a:lnTo>
                      <a:pt x="69743" y="40690"/>
                    </a:lnTo>
                    <a:lnTo>
                      <a:pt x="70229" y="40971"/>
                    </a:lnTo>
                    <a:lnTo>
                      <a:pt x="77557" y="45200"/>
                    </a:lnTo>
                    <a:lnTo>
                      <a:pt x="78043" y="45481"/>
                    </a:lnTo>
                    <a:lnTo>
                      <a:pt x="84645" y="49295"/>
                    </a:lnTo>
                    <a:lnTo>
                      <a:pt x="85131" y="49576"/>
                    </a:lnTo>
                    <a:lnTo>
                      <a:pt x="92459" y="53805"/>
                    </a:lnTo>
                    <a:lnTo>
                      <a:pt x="92945" y="54086"/>
                    </a:lnTo>
                    <a:lnTo>
                      <a:pt x="99542" y="57893"/>
                    </a:lnTo>
                    <a:lnTo>
                      <a:pt x="100028" y="58175"/>
                    </a:lnTo>
                    <a:lnTo>
                      <a:pt x="107355" y="62411"/>
                    </a:lnTo>
                    <a:lnTo>
                      <a:pt x="107842" y="62692"/>
                    </a:lnTo>
                    <a:lnTo>
                      <a:pt x="114444" y="66499"/>
                    </a:lnTo>
                    <a:lnTo>
                      <a:pt x="114930" y="66780"/>
                    </a:lnTo>
                    <a:lnTo>
                      <a:pt x="122258" y="71010"/>
                    </a:lnTo>
                    <a:lnTo>
                      <a:pt x="122744" y="71291"/>
                    </a:lnTo>
                    <a:lnTo>
                      <a:pt x="129346" y="75104"/>
                    </a:lnTo>
                    <a:lnTo>
                      <a:pt x="129833" y="75385"/>
                    </a:lnTo>
                    <a:lnTo>
                      <a:pt x="137160" y="79614"/>
                    </a:lnTo>
                    <a:lnTo>
                      <a:pt x="137646" y="79895"/>
                    </a:lnTo>
                    <a:lnTo>
                      <a:pt x="144243" y="83704"/>
                    </a:lnTo>
                    <a:lnTo>
                      <a:pt x="144728" y="83985"/>
                    </a:lnTo>
                    <a:lnTo>
                      <a:pt x="152057" y="88214"/>
                    </a:lnTo>
                    <a:lnTo>
                      <a:pt x="152543" y="88495"/>
                    </a:lnTo>
                    <a:lnTo>
                      <a:pt x="158037" y="91670"/>
                    </a:lnTo>
                    <a:lnTo>
                      <a:pt x="158283" y="91248"/>
                    </a:lnTo>
                    <a:lnTo>
                      <a:pt x="153035" y="88214"/>
                    </a:lnTo>
                    <a:lnTo>
                      <a:pt x="152543" y="87933"/>
                    </a:lnTo>
                    <a:lnTo>
                      <a:pt x="145214" y="83704"/>
                    </a:lnTo>
                    <a:lnTo>
                      <a:pt x="144728" y="83423"/>
                    </a:lnTo>
                    <a:lnTo>
                      <a:pt x="138133" y="79614"/>
                    </a:lnTo>
                    <a:lnTo>
                      <a:pt x="137646" y="79333"/>
                    </a:lnTo>
                    <a:lnTo>
                      <a:pt x="130318" y="75104"/>
                    </a:lnTo>
                    <a:lnTo>
                      <a:pt x="129833" y="74823"/>
                    </a:lnTo>
                    <a:lnTo>
                      <a:pt x="123231" y="71010"/>
                    </a:lnTo>
                    <a:lnTo>
                      <a:pt x="122744" y="70729"/>
                    </a:lnTo>
                    <a:lnTo>
                      <a:pt x="115415" y="66499"/>
                    </a:lnTo>
                    <a:lnTo>
                      <a:pt x="114930" y="66218"/>
                    </a:lnTo>
                    <a:lnTo>
                      <a:pt x="108334" y="62411"/>
                    </a:lnTo>
                    <a:lnTo>
                      <a:pt x="107842" y="62129"/>
                    </a:lnTo>
                    <a:lnTo>
                      <a:pt x="100513" y="57893"/>
                    </a:lnTo>
                    <a:lnTo>
                      <a:pt x="100028" y="57612"/>
                    </a:lnTo>
                    <a:lnTo>
                      <a:pt x="93432" y="53805"/>
                    </a:lnTo>
                    <a:lnTo>
                      <a:pt x="92945" y="53524"/>
                    </a:lnTo>
                    <a:lnTo>
                      <a:pt x="85618" y="49295"/>
                    </a:lnTo>
                    <a:lnTo>
                      <a:pt x="85131" y="49014"/>
                    </a:lnTo>
                    <a:lnTo>
                      <a:pt x="78529" y="45200"/>
                    </a:lnTo>
                    <a:lnTo>
                      <a:pt x="78043" y="44919"/>
                    </a:lnTo>
                    <a:lnTo>
                      <a:pt x="70716" y="40690"/>
                    </a:lnTo>
                    <a:lnTo>
                      <a:pt x="70229" y="40409"/>
                    </a:lnTo>
                    <a:lnTo>
                      <a:pt x="63627" y="36601"/>
                    </a:lnTo>
                    <a:lnTo>
                      <a:pt x="63141" y="36320"/>
                    </a:lnTo>
                    <a:lnTo>
                      <a:pt x="55813" y="32090"/>
                    </a:lnTo>
                    <a:lnTo>
                      <a:pt x="55327" y="31809"/>
                    </a:lnTo>
                    <a:lnTo>
                      <a:pt x="48731" y="27996"/>
                    </a:lnTo>
                    <a:lnTo>
                      <a:pt x="48244" y="27715"/>
                    </a:lnTo>
                    <a:lnTo>
                      <a:pt x="40917" y="23485"/>
                    </a:lnTo>
                    <a:lnTo>
                      <a:pt x="40430" y="23203"/>
                    </a:lnTo>
                    <a:lnTo>
                      <a:pt x="33828" y="19396"/>
                    </a:lnTo>
                    <a:lnTo>
                      <a:pt x="33342" y="19115"/>
                    </a:lnTo>
                    <a:lnTo>
                      <a:pt x="26015" y="14881"/>
                    </a:lnTo>
                    <a:lnTo>
                      <a:pt x="25528" y="14600"/>
                    </a:lnTo>
                    <a:lnTo>
                      <a:pt x="18926" y="10791"/>
                    </a:lnTo>
                    <a:lnTo>
                      <a:pt x="18440" y="10510"/>
                    </a:lnTo>
                    <a:lnTo>
                      <a:pt x="11112" y="6281"/>
                    </a:lnTo>
                    <a:lnTo>
                      <a:pt x="10626" y="6000"/>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1628050" y="1814175"/>
                <a:ext cx="3957100" cy="2291600"/>
              </a:xfrm>
              <a:custGeom>
                <a:avLst/>
                <a:gdLst/>
                <a:ahLst/>
                <a:cxnLst/>
                <a:rect l="l" t="t" r="r" b="b"/>
                <a:pathLst>
                  <a:path w="158284" h="91664" extrusionOk="0">
                    <a:moveTo>
                      <a:pt x="247" y="0"/>
                    </a:moveTo>
                    <a:lnTo>
                      <a:pt x="1" y="422"/>
                    </a:lnTo>
                    <a:lnTo>
                      <a:pt x="11370" y="6989"/>
                    </a:lnTo>
                    <a:lnTo>
                      <a:pt x="11857" y="7270"/>
                    </a:lnTo>
                    <a:lnTo>
                      <a:pt x="19186" y="11499"/>
                    </a:lnTo>
                    <a:lnTo>
                      <a:pt x="19672" y="11780"/>
                    </a:lnTo>
                    <a:lnTo>
                      <a:pt x="26273" y="15587"/>
                    </a:lnTo>
                    <a:lnTo>
                      <a:pt x="26759" y="15868"/>
                    </a:lnTo>
                    <a:lnTo>
                      <a:pt x="34088" y="20099"/>
                    </a:lnTo>
                    <a:lnTo>
                      <a:pt x="34574" y="20380"/>
                    </a:lnTo>
                    <a:lnTo>
                      <a:pt x="41175" y="24193"/>
                    </a:lnTo>
                    <a:lnTo>
                      <a:pt x="41661" y="24474"/>
                    </a:lnTo>
                    <a:lnTo>
                      <a:pt x="48990" y="28703"/>
                    </a:lnTo>
                    <a:lnTo>
                      <a:pt x="49476" y="28984"/>
                    </a:lnTo>
                    <a:lnTo>
                      <a:pt x="56071" y="32792"/>
                    </a:lnTo>
                    <a:lnTo>
                      <a:pt x="56558" y="33074"/>
                    </a:lnTo>
                    <a:lnTo>
                      <a:pt x="63887" y="37308"/>
                    </a:lnTo>
                    <a:lnTo>
                      <a:pt x="64379" y="37589"/>
                    </a:lnTo>
                    <a:lnTo>
                      <a:pt x="70974" y="41398"/>
                    </a:lnTo>
                    <a:lnTo>
                      <a:pt x="71460" y="41679"/>
                    </a:lnTo>
                    <a:lnTo>
                      <a:pt x="78789" y="45908"/>
                    </a:lnTo>
                    <a:lnTo>
                      <a:pt x="79274" y="46189"/>
                    </a:lnTo>
                    <a:lnTo>
                      <a:pt x="85876" y="50002"/>
                    </a:lnTo>
                    <a:lnTo>
                      <a:pt x="86362" y="50277"/>
                    </a:lnTo>
                    <a:lnTo>
                      <a:pt x="93691" y="54513"/>
                    </a:lnTo>
                    <a:lnTo>
                      <a:pt x="94176" y="54794"/>
                    </a:lnTo>
                    <a:lnTo>
                      <a:pt x="100772" y="58601"/>
                    </a:lnTo>
                    <a:lnTo>
                      <a:pt x="101259" y="58883"/>
                    </a:lnTo>
                    <a:lnTo>
                      <a:pt x="108586" y="63111"/>
                    </a:lnTo>
                    <a:lnTo>
                      <a:pt x="109078" y="63393"/>
                    </a:lnTo>
                    <a:lnTo>
                      <a:pt x="115675" y="67207"/>
                    </a:lnTo>
                    <a:lnTo>
                      <a:pt x="116161" y="67488"/>
                    </a:lnTo>
                    <a:lnTo>
                      <a:pt x="123489" y="71717"/>
                    </a:lnTo>
                    <a:lnTo>
                      <a:pt x="123975" y="71998"/>
                    </a:lnTo>
                    <a:lnTo>
                      <a:pt x="130577" y="75807"/>
                    </a:lnTo>
                    <a:lnTo>
                      <a:pt x="131063" y="76088"/>
                    </a:lnTo>
                    <a:lnTo>
                      <a:pt x="138391" y="80322"/>
                    </a:lnTo>
                    <a:lnTo>
                      <a:pt x="138877" y="80603"/>
                    </a:lnTo>
                    <a:lnTo>
                      <a:pt x="145474" y="84410"/>
                    </a:lnTo>
                    <a:lnTo>
                      <a:pt x="145960" y="84692"/>
                    </a:lnTo>
                    <a:lnTo>
                      <a:pt x="153287" y="88922"/>
                    </a:lnTo>
                    <a:lnTo>
                      <a:pt x="153779" y="89203"/>
                    </a:lnTo>
                    <a:lnTo>
                      <a:pt x="158038" y="91663"/>
                    </a:lnTo>
                    <a:lnTo>
                      <a:pt x="158284" y="91242"/>
                    </a:lnTo>
                    <a:lnTo>
                      <a:pt x="154266" y="88922"/>
                    </a:lnTo>
                    <a:lnTo>
                      <a:pt x="153779" y="88641"/>
                    </a:lnTo>
                    <a:lnTo>
                      <a:pt x="146452" y="84410"/>
                    </a:lnTo>
                    <a:lnTo>
                      <a:pt x="145960" y="84129"/>
                    </a:lnTo>
                    <a:lnTo>
                      <a:pt x="139364" y="80322"/>
                    </a:lnTo>
                    <a:lnTo>
                      <a:pt x="138877" y="80041"/>
                    </a:lnTo>
                    <a:lnTo>
                      <a:pt x="131550" y="75807"/>
                    </a:lnTo>
                    <a:lnTo>
                      <a:pt x="131063" y="75525"/>
                    </a:lnTo>
                    <a:lnTo>
                      <a:pt x="124461" y="71717"/>
                    </a:lnTo>
                    <a:lnTo>
                      <a:pt x="123975" y="71436"/>
                    </a:lnTo>
                    <a:lnTo>
                      <a:pt x="116648" y="67207"/>
                    </a:lnTo>
                    <a:lnTo>
                      <a:pt x="116161" y="66926"/>
                    </a:lnTo>
                    <a:lnTo>
                      <a:pt x="109565" y="63111"/>
                    </a:lnTo>
                    <a:lnTo>
                      <a:pt x="109078" y="62830"/>
                    </a:lnTo>
                    <a:lnTo>
                      <a:pt x="101751" y="58601"/>
                    </a:lnTo>
                    <a:lnTo>
                      <a:pt x="101259" y="58320"/>
                    </a:lnTo>
                    <a:lnTo>
                      <a:pt x="94663" y="54513"/>
                    </a:lnTo>
                    <a:lnTo>
                      <a:pt x="94176" y="54232"/>
                    </a:lnTo>
                    <a:lnTo>
                      <a:pt x="86849" y="50002"/>
                    </a:lnTo>
                    <a:lnTo>
                      <a:pt x="86362" y="49720"/>
                    </a:lnTo>
                    <a:lnTo>
                      <a:pt x="79760" y="45908"/>
                    </a:lnTo>
                    <a:lnTo>
                      <a:pt x="79274" y="45627"/>
                    </a:lnTo>
                    <a:lnTo>
                      <a:pt x="71946" y="41398"/>
                    </a:lnTo>
                    <a:lnTo>
                      <a:pt x="71460" y="41117"/>
                    </a:lnTo>
                    <a:lnTo>
                      <a:pt x="64864" y="37308"/>
                    </a:lnTo>
                    <a:lnTo>
                      <a:pt x="64379" y="37027"/>
                    </a:lnTo>
                    <a:lnTo>
                      <a:pt x="57044" y="32792"/>
                    </a:lnTo>
                    <a:lnTo>
                      <a:pt x="56558" y="32511"/>
                    </a:lnTo>
                    <a:lnTo>
                      <a:pt x="49961" y="28703"/>
                    </a:lnTo>
                    <a:lnTo>
                      <a:pt x="49476" y="28421"/>
                    </a:lnTo>
                    <a:lnTo>
                      <a:pt x="42148" y="24193"/>
                    </a:lnTo>
                    <a:lnTo>
                      <a:pt x="41661" y="23911"/>
                    </a:lnTo>
                    <a:lnTo>
                      <a:pt x="35059" y="20099"/>
                    </a:lnTo>
                    <a:lnTo>
                      <a:pt x="34574" y="19818"/>
                    </a:lnTo>
                    <a:lnTo>
                      <a:pt x="27245" y="15587"/>
                    </a:lnTo>
                    <a:lnTo>
                      <a:pt x="26759" y="15306"/>
                    </a:lnTo>
                    <a:lnTo>
                      <a:pt x="20164" y="11499"/>
                    </a:lnTo>
                    <a:lnTo>
                      <a:pt x="19672" y="11218"/>
                    </a:lnTo>
                    <a:lnTo>
                      <a:pt x="12343" y="6989"/>
                    </a:lnTo>
                    <a:lnTo>
                      <a:pt x="11857" y="6708"/>
                    </a:lnTo>
                    <a:lnTo>
                      <a:pt x="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1255375" y="2254675"/>
                <a:ext cx="3956950" cy="2291600"/>
              </a:xfrm>
              <a:custGeom>
                <a:avLst/>
                <a:gdLst/>
                <a:ahLst/>
                <a:cxnLst/>
                <a:rect l="l" t="t" r="r" b="b"/>
                <a:pathLst>
                  <a:path w="158278" h="91664" extrusionOk="0">
                    <a:moveTo>
                      <a:pt x="246" y="0"/>
                    </a:moveTo>
                    <a:lnTo>
                      <a:pt x="0" y="422"/>
                    </a:lnTo>
                    <a:lnTo>
                      <a:pt x="3567" y="2479"/>
                    </a:lnTo>
                    <a:lnTo>
                      <a:pt x="4053" y="2760"/>
                    </a:lnTo>
                    <a:lnTo>
                      <a:pt x="11382" y="6994"/>
                    </a:lnTo>
                    <a:lnTo>
                      <a:pt x="11867" y="7276"/>
                    </a:lnTo>
                    <a:lnTo>
                      <a:pt x="18463" y="11083"/>
                    </a:lnTo>
                    <a:lnTo>
                      <a:pt x="18950" y="11364"/>
                    </a:lnTo>
                    <a:lnTo>
                      <a:pt x="26277" y="15594"/>
                    </a:lnTo>
                    <a:lnTo>
                      <a:pt x="26764" y="15875"/>
                    </a:lnTo>
                    <a:lnTo>
                      <a:pt x="33366" y="19688"/>
                    </a:lnTo>
                    <a:lnTo>
                      <a:pt x="33852" y="19969"/>
                    </a:lnTo>
                    <a:lnTo>
                      <a:pt x="41180" y="24199"/>
                    </a:lnTo>
                    <a:lnTo>
                      <a:pt x="41666" y="24481"/>
                    </a:lnTo>
                    <a:lnTo>
                      <a:pt x="48268" y="28288"/>
                    </a:lnTo>
                    <a:lnTo>
                      <a:pt x="48754" y="28569"/>
                    </a:lnTo>
                    <a:lnTo>
                      <a:pt x="56082" y="32798"/>
                    </a:lnTo>
                    <a:lnTo>
                      <a:pt x="56568" y="33079"/>
                    </a:lnTo>
                    <a:lnTo>
                      <a:pt x="63165" y="36893"/>
                    </a:lnTo>
                    <a:lnTo>
                      <a:pt x="63651" y="37174"/>
                    </a:lnTo>
                    <a:lnTo>
                      <a:pt x="70978" y="41403"/>
                    </a:lnTo>
                    <a:lnTo>
                      <a:pt x="71465" y="41684"/>
                    </a:lnTo>
                    <a:lnTo>
                      <a:pt x="78067" y="45491"/>
                    </a:lnTo>
                    <a:lnTo>
                      <a:pt x="78553" y="45773"/>
                    </a:lnTo>
                    <a:lnTo>
                      <a:pt x="85881" y="50009"/>
                    </a:lnTo>
                    <a:lnTo>
                      <a:pt x="86367" y="50290"/>
                    </a:lnTo>
                    <a:lnTo>
                      <a:pt x="92969" y="54097"/>
                    </a:lnTo>
                    <a:lnTo>
                      <a:pt x="93455" y="54378"/>
                    </a:lnTo>
                    <a:lnTo>
                      <a:pt x="100783" y="58608"/>
                    </a:lnTo>
                    <a:lnTo>
                      <a:pt x="101269" y="58889"/>
                    </a:lnTo>
                    <a:lnTo>
                      <a:pt x="107866" y="62702"/>
                    </a:lnTo>
                    <a:lnTo>
                      <a:pt x="108352" y="62983"/>
                    </a:lnTo>
                    <a:lnTo>
                      <a:pt x="115679" y="67212"/>
                    </a:lnTo>
                    <a:lnTo>
                      <a:pt x="116166" y="67493"/>
                    </a:lnTo>
                    <a:lnTo>
                      <a:pt x="122768" y="71302"/>
                    </a:lnTo>
                    <a:lnTo>
                      <a:pt x="123254" y="71583"/>
                    </a:lnTo>
                    <a:lnTo>
                      <a:pt x="130582" y="75812"/>
                    </a:lnTo>
                    <a:lnTo>
                      <a:pt x="131068" y="76093"/>
                    </a:lnTo>
                    <a:lnTo>
                      <a:pt x="137670" y="79907"/>
                    </a:lnTo>
                    <a:lnTo>
                      <a:pt x="138157" y="80188"/>
                    </a:lnTo>
                    <a:lnTo>
                      <a:pt x="145484" y="84417"/>
                    </a:lnTo>
                    <a:lnTo>
                      <a:pt x="145970" y="84699"/>
                    </a:lnTo>
                    <a:lnTo>
                      <a:pt x="158037" y="91663"/>
                    </a:lnTo>
                    <a:lnTo>
                      <a:pt x="158277" y="91241"/>
                    </a:lnTo>
                    <a:lnTo>
                      <a:pt x="146457" y="84417"/>
                    </a:lnTo>
                    <a:lnTo>
                      <a:pt x="145970" y="84136"/>
                    </a:lnTo>
                    <a:lnTo>
                      <a:pt x="138642" y="79907"/>
                    </a:lnTo>
                    <a:lnTo>
                      <a:pt x="138157" y="79626"/>
                    </a:lnTo>
                    <a:lnTo>
                      <a:pt x="131555" y="75812"/>
                    </a:lnTo>
                    <a:lnTo>
                      <a:pt x="131068" y="75531"/>
                    </a:lnTo>
                    <a:lnTo>
                      <a:pt x="123739" y="71302"/>
                    </a:lnTo>
                    <a:lnTo>
                      <a:pt x="123254" y="71021"/>
                    </a:lnTo>
                    <a:lnTo>
                      <a:pt x="116658" y="67212"/>
                    </a:lnTo>
                    <a:lnTo>
                      <a:pt x="116166" y="66931"/>
                    </a:lnTo>
                    <a:lnTo>
                      <a:pt x="108837" y="62702"/>
                    </a:lnTo>
                    <a:lnTo>
                      <a:pt x="108352" y="62421"/>
                    </a:lnTo>
                    <a:lnTo>
                      <a:pt x="101756" y="58608"/>
                    </a:lnTo>
                    <a:lnTo>
                      <a:pt x="101269" y="58327"/>
                    </a:lnTo>
                    <a:lnTo>
                      <a:pt x="93942" y="54097"/>
                    </a:lnTo>
                    <a:lnTo>
                      <a:pt x="93455" y="53816"/>
                    </a:lnTo>
                    <a:lnTo>
                      <a:pt x="86853" y="50009"/>
                    </a:lnTo>
                    <a:lnTo>
                      <a:pt x="86367" y="49727"/>
                    </a:lnTo>
                    <a:lnTo>
                      <a:pt x="79040" y="45491"/>
                    </a:lnTo>
                    <a:lnTo>
                      <a:pt x="78553" y="45210"/>
                    </a:lnTo>
                    <a:lnTo>
                      <a:pt x="71951" y="41403"/>
                    </a:lnTo>
                    <a:lnTo>
                      <a:pt x="71465" y="41122"/>
                    </a:lnTo>
                    <a:lnTo>
                      <a:pt x="64137" y="36893"/>
                    </a:lnTo>
                    <a:lnTo>
                      <a:pt x="63651" y="36612"/>
                    </a:lnTo>
                    <a:lnTo>
                      <a:pt x="57055" y="32798"/>
                    </a:lnTo>
                    <a:lnTo>
                      <a:pt x="56568" y="32517"/>
                    </a:lnTo>
                    <a:lnTo>
                      <a:pt x="49241" y="28288"/>
                    </a:lnTo>
                    <a:lnTo>
                      <a:pt x="48754" y="28007"/>
                    </a:lnTo>
                    <a:lnTo>
                      <a:pt x="42152" y="24199"/>
                    </a:lnTo>
                    <a:lnTo>
                      <a:pt x="41666" y="23918"/>
                    </a:lnTo>
                    <a:lnTo>
                      <a:pt x="34339" y="19688"/>
                    </a:lnTo>
                    <a:lnTo>
                      <a:pt x="33852" y="19407"/>
                    </a:lnTo>
                    <a:lnTo>
                      <a:pt x="27250" y="15594"/>
                    </a:lnTo>
                    <a:lnTo>
                      <a:pt x="26764" y="15313"/>
                    </a:lnTo>
                    <a:lnTo>
                      <a:pt x="19436" y="11083"/>
                    </a:lnTo>
                    <a:lnTo>
                      <a:pt x="18950" y="10801"/>
                    </a:lnTo>
                    <a:lnTo>
                      <a:pt x="12354" y="6994"/>
                    </a:lnTo>
                    <a:lnTo>
                      <a:pt x="11867" y="6713"/>
                    </a:lnTo>
                    <a:lnTo>
                      <a:pt x="4540" y="2479"/>
                    </a:lnTo>
                    <a:lnTo>
                      <a:pt x="4053" y="2198"/>
                    </a:lnTo>
                    <a:lnTo>
                      <a:pt x="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1419950" y="2124025"/>
                <a:ext cx="3956975" cy="2291775"/>
              </a:xfrm>
              <a:custGeom>
                <a:avLst/>
                <a:gdLst/>
                <a:ahLst/>
                <a:cxnLst/>
                <a:rect l="l" t="t" r="r" b="b"/>
                <a:pathLst>
                  <a:path w="158279" h="91671" extrusionOk="0">
                    <a:moveTo>
                      <a:pt x="241" y="0"/>
                    </a:moveTo>
                    <a:lnTo>
                      <a:pt x="1" y="422"/>
                    </a:lnTo>
                    <a:lnTo>
                      <a:pt x="4799" y="3193"/>
                    </a:lnTo>
                    <a:lnTo>
                      <a:pt x="5284" y="3474"/>
                    </a:lnTo>
                    <a:lnTo>
                      <a:pt x="12613" y="7705"/>
                    </a:lnTo>
                    <a:lnTo>
                      <a:pt x="13099" y="7986"/>
                    </a:lnTo>
                    <a:lnTo>
                      <a:pt x="19694" y="11799"/>
                    </a:lnTo>
                    <a:lnTo>
                      <a:pt x="20181" y="12080"/>
                    </a:lnTo>
                    <a:lnTo>
                      <a:pt x="27510" y="16309"/>
                    </a:lnTo>
                    <a:lnTo>
                      <a:pt x="27996" y="16590"/>
                    </a:lnTo>
                    <a:lnTo>
                      <a:pt x="34597" y="20398"/>
                    </a:lnTo>
                    <a:lnTo>
                      <a:pt x="35083" y="20680"/>
                    </a:lnTo>
                    <a:lnTo>
                      <a:pt x="42412" y="24914"/>
                    </a:lnTo>
                    <a:lnTo>
                      <a:pt x="42898" y="25195"/>
                    </a:lnTo>
                    <a:lnTo>
                      <a:pt x="49499" y="29004"/>
                    </a:lnTo>
                    <a:lnTo>
                      <a:pt x="49985" y="29285"/>
                    </a:lnTo>
                    <a:lnTo>
                      <a:pt x="57314" y="33514"/>
                    </a:lnTo>
                    <a:lnTo>
                      <a:pt x="57800" y="33795"/>
                    </a:lnTo>
                    <a:lnTo>
                      <a:pt x="64395" y="37608"/>
                    </a:lnTo>
                    <a:lnTo>
                      <a:pt x="64882" y="37883"/>
                    </a:lnTo>
                    <a:lnTo>
                      <a:pt x="72211" y="42119"/>
                    </a:lnTo>
                    <a:lnTo>
                      <a:pt x="72703" y="42400"/>
                    </a:lnTo>
                    <a:lnTo>
                      <a:pt x="79298" y="46207"/>
                    </a:lnTo>
                    <a:lnTo>
                      <a:pt x="79784" y="46489"/>
                    </a:lnTo>
                    <a:lnTo>
                      <a:pt x="87113" y="50717"/>
                    </a:lnTo>
                    <a:lnTo>
                      <a:pt x="87598" y="50999"/>
                    </a:lnTo>
                    <a:lnTo>
                      <a:pt x="94200" y="54813"/>
                    </a:lnTo>
                    <a:lnTo>
                      <a:pt x="94686" y="55094"/>
                    </a:lnTo>
                    <a:lnTo>
                      <a:pt x="102015" y="59323"/>
                    </a:lnTo>
                    <a:lnTo>
                      <a:pt x="102500" y="59604"/>
                    </a:lnTo>
                    <a:lnTo>
                      <a:pt x="109096" y="63413"/>
                    </a:lnTo>
                    <a:lnTo>
                      <a:pt x="109583" y="63694"/>
                    </a:lnTo>
                    <a:lnTo>
                      <a:pt x="116910" y="67928"/>
                    </a:lnTo>
                    <a:lnTo>
                      <a:pt x="117402" y="68209"/>
                    </a:lnTo>
                    <a:lnTo>
                      <a:pt x="123999" y="72016"/>
                    </a:lnTo>
                    <a:lnTo>
                      <a:pt x="124485" y="72298"/>
                    </a:lnTo>
                    <a:lnTo>
                      <a:pt x="131813" y="76528"/>
                    </a:lnTo>
                    <a:lnTo>
                      <a:pt x="132299" y="76809"/>
                    </a:lnTo>
                    <a:lnTo>
                      <a:pt x="138901" y="80616"/>
                    </a:lnTo>
                    <a:lnTo>
                      <a:pt x="139387" y="80897"/>
                    </a:lnTo>
                    <a:lnTo>
                      <a:pt x="146715" y="85133"/>
                    </a:lnTo>
                    <a:lnTo>
                      <a:pt x="147201" y="85414"/>
                    </a:lnTo>
                    <a:lnTo>
                      <a:pt x="158039" y="91671"/>
                    </a:lnTo>
                    <a:lnTo>
                      <a:pt x="158278" y="91249"/>
                    </a:lnTo>
                    <a:lnTo>
                      <a:pt x="147688" y="85133"/>
                    </a:lnTo>
                    <a:lnTo>
                      <a:pt x="147201" y="84852"/>
                    </a:lnTo>
                    <a:lnTo>
                      <a:pt x="139874" y="80616"/>
                    </a:lnTo>
                    <a:lnTo>
                      <a:pt x="139387" y="80341"/>
                    </a:lnTo>
                    <a:lnTo>
                      <a:pt x="132785" y="76528"/>
                    </a:lnTo>
                    <a:lnTo>
                      <a:pt x="132299" y="76247"/>
                    </a:lnTo>
                    <a:lnTo>
                      <a:pt x="124972" y="72016"/>
                    </a:lnTo>
                    <a:lnTo>
                      <a:pt x="124485" y="71735"/>
                    </a:lnTo>
                    <a:lnTo>
                      <a:pt x="117889" y="67928"/>
                    </a:lnTo>
                    <a:lnTo>
                      <a:pt x="117402" y="67647"/>
                    </a:lnTo>
                    <a:lnTo>
                      <a:pt x="110075" y="63413"/>
                    </a:lnTo>
                    <a:lnTo>
                      <a:pt x="109583" y="63131"/>
                    </a:lnTo>
                    <a:lnTo>
                      <a:pt x="102987" y="59323"/>
                    </a:lnTo>
                    <a:lnTo>
                      <a:pt x="102500" y="59042"/>
                    </a:lnTo>
                    <a:lnTo>
                      <a:pt x="95173" y="54813"/>
                    </a:lnTo>
                    <a:lnTo>
                      <a:pt x="94686" y="54532"/>
                    </a:lnTo>
                    <a:lnTo>
                      <a:pt x="88084" y="50717"/>
                    </a:lnTo>
                    <a:lnTo>
                      <a:pt x="87598" y="50436"/>
                    </a:lnTo>
                    <a:lnTo>
                      <a:pt x="80270" y="46207"/>
                    </a:lnTo>
                    <a:lnTo>
                      <a:pt x="79784" y="45926"/>
                    </a:lnTo>
                    <a:lnTo>
                      <a:pt x="73188" y="42119"/>
                    </a:lnTo>
                    <a:lnTo>
                      <a:pt x="72703" y="41838"/>
                    </a:lnTo>
                    <a:lnTo>
                      <a:pt x="65368" y="37608"/>
                    </a:lnTo>
                    <a:lnTo>
                      <a:pt x="64882" y="37326"/>
                    </a:lnTo>
                    <a:lnTo>
                      <a:pt x="58285" y="33514"/>
                    </a:lnTo>
                    <a:lnTo>
                      <a:pt x="57800" y="33233"/>
                    </a:lnTo>
                    <a:lnTo>
                      <a:pt x="50472" y="29004"/>
                    </a:lnTo>
                    <a:lnTo>
                      <a:pt x="49985" y="28723"/>
                    </a:lnTo>
                    <a:lnTo>
                      <a:pt x="43383" y="24914"/>
                    </a:lnTo>
                    <a:lnTo>
                      <a:pt x="42898" y="24633"/>
                    </a:lnTo>
                    <a:lnTo>
                      <a:pt x="35569" y="20398"/>
                    </a:lnTo>
                    <a:lnTo>
                      <a:pt x="35083" y="20117"/>
                    </a:lnTo>
                    <a:lnTo>
                      <a:pt x="28488" y="16309"/>
                    </a:lnTo>
                    <a:lnTo>
                      <a:pt x="27996" y="16027"/>
                    </a:lnTo>
                    <a:lnTo>
                      <a:pt x="20667" y="11799"/>
                    </a:lnTo>
                    <a:lnTo>
                      <a:pt x="20181" y="11517"/>
                    </a:lnTo>
                    <a:lnTo>
                      <a:pt x="13586" y="7705"/>
                    </a:lnTo>
                    <a:lnTo>
                      <a:pt x="13099" y="7424"/>
                    </a:lnTo>
                    <a:lnTo>
                      <a:pt x="5771" y="3193"/>
                    </a:lnTo>
                    <a:lnTo>
                      <a:pt x="5284"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1047250" y="2564700"/>
                <a:ext cx="3956975" cy="2291600"/>
              </a:xfrm>
              <a:custGeom>
                <a:avLst/>
                <a:gdLst/>
                <a:ahLst/>
                <a:cxnLst/>
                <a:rect l="l" t="t" r="r" b="b"/>
                <a:pathLst>
                  <a:path w="158279" h="91664" extrusionOk="0">
                    <a:moveTo>
                      <a:pt x="241" y="0"/>
                    </a:moveTo>
                    <a:lnTo>
                      <a:pt x="1" y="422"/>
                    </a:lnTo>
                    <a:lnTo>
                      <a:pt x="4805" y="3193"/>
                    </a:lnTo>
                    <a:lnTo>
                      <a:pt x="5290" y="3474"/>
                    </a:lnTo>
                    <a:lnTo>
                      <a:pt x="11892" y="7287"/>
                    </a:lnTo>
                    <a:lnTo>
                      <a:pt x="12378" y="7568"/>
                    </a:lnTo>
                    <a:lnTo>
                      <a:pt x="19707" y="11798"/>
                    </a:lnTo>
                    <a:lnTo>
                      <a:pt x="20192" y="12080"/>
                    </a:lnTo>
                    <a:lnTo>
                      <a:pt x="26788" y="15887"/>
                    </a:lnTo>
                    <a:lnTo>
                      <a:pt x="27275" y="16168"/>
                    </a:lnTo>
                    <a:lnTo>
                      <a:pt x="34602" y="20397"/>
                    </a:lnTo>
                    <a:lnTo>
                      <a:pt x="35089" y="20678"/>
                    </a:lnTo>
                    <a:lnTo>
                      <a:pt x="41691" y="24492"/>
                    </a:lnTo>
                    <a:lnTo>
                      <a:pt x="42177" y="24773"/>
                    </a:lnTo>
                    <a:lnTo>
                      <a:pt x="49505" y="29002"/>
                    </a:lnTo>
                    <a:lnTo>
                      <a:pt x="49991" y="29283"/>
                    </a:lnTo>
                    <a:lnTo>
                      <a:pt x="56593" y="33090"/>
                    </a:lnTo>
                    <a:lnTo>
                      <a:pt x="57079" y="33372"/>
                    </a:lnTo>
                    <a:lnTo>
                      <a:pt x="64407" y="37608"/>
                    </a:lnTo>
                    <a:lnTo>
                      <a:pt x="64893" y="37889"/>
                    </a:lnTo>
                    <a:lnTo>
                      <a:pt x="71490" y="41696"/>
                    </a:lnTo>
                    <a:lnTo>
                      <a:pt x="71976" y="41977"/>
                    </a:lnTo>
                    <a:lnTo>
                      <a:pt x="79303" y="46207"/>
                    </a:lnTo>
                    <a:lnTo>
                      <a:pt x="79790" y="46488"/>
                    </a:lnTo>
                    <a:lnTo>
                      <a:pt x="86392" y="50301"/>
                    </a:lnTo>
                    <a:lnTo>
                      <a:pt x="86878" y="50582"/>
                    </a:lnTo>
                    <a:lnTo>
                      <a:pt x="94206" y="54811"/>
                    </a:lnTo>
                    <a:lnTo>
                      <a:pt x="94692" y="55092"/>
                    </a:lnTo>
                    <a:lnTo>
                      <a:pt x="101294" y="58901"/>
                    </a:lnTo>
                    <a:lnTo>
                      <a:pt x="101780" y="59182"/>
                    </a:lnTo>
                    <a:lnTo>
                      <a:pt x="109108" y="63411"/>
                    </a:lnTo>
                    <a:lnTo>
                      <a:pt x="109594" y="63692"/>
                    </a:lnTo>
                    <a:lnTo>
                      <a:pt x="116191" y="67506"/>
                    </a:lnTo>
                    <a:lnTo>
                      <a:pt x="116677" y="67787"/>
                    </a:lnTo>
                    <a:lnTo>
                      <a:pt x="124004" y="72016"/>
                    </a:lnTo>
                    <a:lnTo>
                      <a:pt x="124491" y="72298"/>
                    </a:lnTo>
                    <a:lnTo>
                      <a:pt x="131093" y="76105"/>
                    </a:lnTo>
                    <a:lnTo>
                      <a:pt x="131579" y="76386"/>
                    </a:lnTo>
                    <a:lnTo>
                      <a:pt x="138907" y="80622"/>
                    </a:lnTo>
                    <a:lnTo>
                      <a:pt x="139393" y="80903"/>
                    </a:lnTo>
                    <a:lnTo>
                      <a:pt x="158038" y="91663"/>
                    </a:lnTo>
                    <a:lnTo>
                      <a:pt x="158278" y="91242"/>
                    </a:lnTo>
                    <a:lnTo>
                      <a:pt x="139880" y="80622"/>
                    </a:lnTo>
                    <a:lnTo>
                      <a:pt x="139393" y="80341"/>
                    </a:lnTo>
                    <a:lnTo>
                      <a:pt x="132064" y="76105"/>
                    </a:lnTo>
                    <a:lnTo>
                      <a:pt x="131579" y="75823"/>
                    </a:lnTo>
                    <a:lnTo>
                      <a:pt x="124983" y="72016"/>
                    </a:lnTo>
                    <a:lnTo>
                      <a:pt x="124491" y="71735"/>
                    </a:lnTo>
                    <a:lnTo>
                      <a:pt x="117162" y="67506"/>
                    </a:lnTo>
                    <a:lnTo>
                      <a:pt x="116677" y="67225"/>
                    </a:lnTo>
                    <a:lnTo>
                      <a:pt x="110081" y="63411"/>
                    </a:lnTo>
                    <a:lnTo>
                      <a:pt x="109594" y="63130"/>
                    </a:lnTo>
                    <a:lnTo>
                      <a:pt x="102267" y="58901"/>
                    </a:lnTo>
                    <a:lnTo>
                      <a:pt x="101780" y="58620"/>
                    </a:lnTo>
                    <a:lnTo>
                      <a:pt x="95178" y="54811"/>
                    </a:lnTo>
                    <a:lnTo>
                      <a:pt x="94692" y="54530"/>
                    </a:lnTo>
                    <a:lnTo>
                      <a:pt x="87365" y="50301"/>
                    </a:lnTo>
                    <a:lnTo>
                      <a:pt x="86878" y="50020"/>
                    </a:lnTo>
                    <a:lnTo>
                      <a:pt x="80276" y="46207"/>
                    </a:lnTo>
                    <a:lnTo>
                      <a:pt x="79790" y="45926"/>
                    </a:lnTo>
                    <a:lnTo>
                      <a:pt x="72462" y="41696"/>
                    </a:lnTo>
                    <a:lnTo>
                      <a:pt x="71976" y="41415"/>
                    </a:lnTo>
                    <a:lnTo>
                      <a:pt x="65380" y="37608"/>
                    </a:lnTo>
                    <a:lnTo>
                      <a:pt x="64893" y="37326"/>
                    </a:lnTo>
                    <a:lnTo>
                      <a:pt x="57566" y="33090"/>
                    </a:lnTo>
                    <a:lnTo>
                      <a:pt x="57079" y="32809"/>
                    </a:lnTo>
                    <a:lnTo>
                      <a:pt x="50477" y="29002"/>
                    </a:lnTo>
                    <a:lnTo>
                      <a:pt x="49991" y="28721"/>
                    </a:lnTo>
                    <a:lnTo>
                      <a:pt x="42664" y="24492"/>
                    </a:lnTo>
                    <a:lnTo>
                      <a:pt x="42177" y="24211"/>
                    </a:lnTo>
                    <a:lnTo>
                      <a:pt x="35575" y="20397"/>
                    </a:lnTo>
                    <a:lnTo>
                      <a:pt x="35089" y="20116"/>
                    </a:lnTo>
                    <a:lnTo>
                      <a:pt x="27761" y="15887"/>
                    </a:lnTo>
                    <a:lnTo>
                      <a:pt x="27275" y="15606"/>
                    </a:lnTo>
                    <a:lnTo>
                      <a:pt x="20679" y="11798"/>
                    </a:lnTo>
                    <a:lnTo>
                      <a:pt x="20192" y="11517"/>
                    </a:lnTo>
                    <a:lnTo>
                      <a:pt x="12865" y="7287"/>
                    </a:lnTo>
                    <a:lnTo>
                      <a:pt x="12378" y="7006"/>
                    </a:lnTo>
                    <a:lnTo>
                      <a:pt x="5776" y="3193"/>
                    </a:lnTo>
                    <a:lnTo>
                      <a:pt x="5290" y="2912"/>
                    </a:lnTo>
                    <a:lnTo>
                      <a:pt x="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1211850" y="2434050"/>
                <a:ext cx="3957000" cy="2291600"/>
              </a:xfrm>
              <a:custGeom>
                <a:avLst/>
                <a:gdLst/>
                <a:ahLst/>
                <a:cxnLst/>
                <a:rect l="l" t="t" r="r" b="b"/>
                <a:pathLst>
                  <a:path w="158280" h="91664" extrusionOk="0">
                    <a:moveTo>
                      <a:pt x="241" y="1"/>
                    </a:moveTo>
                    <a:lnTo>
                      <a:pt x="1" y="422"/>
                    </a:lnTo>
                    <a:lnTo>
                      <a:pt x="6035" y="3908"/>
                    </a:lnTo>
                    <a:lnTo>
                      <a:pt x="6521" y="4189"/>
                    </a:lnTo>
                    <a:lnTo>
                      <a:pt x="13123" y="7997"/>
                    </a:lnTo>
                    <a:lnTo>
                      <a:pt x="13608" y="8279"/>
                    </a:lnTo>
                    <a:lnTo>
                      <a:pt x="20937" y="12513"/>
                    </a:lnTo>
                    <a:lnTo>
                      <a:pt x="21423" y="12794"/>
                    </a:lnTo>
                    <a:lnTo>
                      <a:pt x="28018" y="16603"/>
                    </a:lnTo>
                    <a:lnTo>
                      <a:pt x="28505" y="16884"/>
                    </a:lnTo>
                    <a:lnTo>
                      <a:pt x="35834" y="21113"/>
                    </a:lnTo>
                    <a:lnTo>
                      <a:pt x="36320" y="21394"/>
                    </a:lnTo>
                    <a:lnTo>
                      <a:pt x="42921" y="25207"/>
                    </a:lnTo>
                    <a:lnTo>
                      <a:pt x="43407" y="25482"/>
                    </a:lnTo>
                    <a:lnTo>
                      <a:pt x="50736" y="29718"/>
                    </a:lnTo>
                    <a:lnTo>
                      <a:pt x="51222" y="29999"/>
                    </a:lnTo>
                    <a:lnTo>
                      <a:pt x="57823" y="33806"/>
                    </a:lnTo>
                    <a:lnTo>
                      <a:pt x="58309" y="34088"/>
                    </a:lnTo>
                    <a:lnTo>
                      <a:pt x="65638" y="38316"/>
                    </a:lnTo>
                    <a:lnTo>
                      <a:pt x="66124" y="38598"/>
                    </a:lnTo>
                    <a:lnTo>
                      <a:pt x="72719" y="42412"/>
                    </a:lnTo>
                    <a:lnTo>
                      <a:pt x="73206" y="42693"/>
                    </a:lnTo>
                    <a:lnTo>
                      <a:pt x="80535" y="46922"/>
                    </a:lnTo>
                    <a:lnTo>
                      <a:pt x="81027" y="47203"/>
                    </a:lnTo>
                    <a:lnTo>
                      <a:pt x="87622" y="51012"/>
                    </a:lnTo>
                    <a:lnTo>
                      <a:pt x="88108" y="51293"/>
                    </a:lnTo>
                    <a:lnTo>
                      <a:pt x="95437" y="55527"/>
                    </a:lnTo>
                    <a:lnTo>
                      <a:pt x="95922" y="55808"/>
                    </a:lnTo>
                    <a:lnTo>
                      <a:pt x="102524" y="59615"/>
                    </a:lnTo>
                    <a:lnTo>
                      <a:pt x="103010" y="59897"/>
                    </a:lnTo>
                    <a:lnTo>
                      <a:pt x="110339" y="64127"/>
                    </a:lnTo>
                    <a:lnTo>
                      <a:pt x="110824" y="64408"/>
                    </a:lnTo>
                    <a:lnTo>
                      <a:pt x="117420" y="68215"/>
                    </a:lnTo>
                    <a:lnTo>
                      <a:pt x="117907" y="68496"/>
                    </a:lnTo>
                    <a:lnTo>
                      <a:pt x="125234" y="72732"/>
                    </a:lnTo>
                    <a:lnTo>
                      <a:pt x="125726" y="73013"/>
                    </a:lnTo>
                    <a:lnTo>
                      <a:pt x="132323" y="76821"/>
                    </a:lnTo>
                    <a:lnTo>
                      <a:pt x="132809" y="77102"/>
                    </a:lnTo>
                    <a:lnTo>
                      <a:pt x="140137" y="81331"/>
                    </a:lnTo>
                    <a:lnTo>
                      <a:pt x="140623" y="81612"/>
                    </a:lnTo>
                    <a:lnTo>
                      <a:pt x="158033" y="91664"/>
                    </a:lnTo>
                    <a:lnTo>
                      <a:pt x="158279" y="91242"/>
                    </a:lnTo>
                    <a:lnTo>
                      <a:pt x="141109" y="81331"/>
                    </a:lnTo>
                    <a:lnTo>
                      <a:pt x="140623" y="81049"/>
                    </a:lnTo>
                    <a:lnTo>
                      <a:pt x="133296" y="76821"/>
                    </a:lnTo>
                    <a:lnTo>
                      <a:pt x="132809" y="76539"/>
                    </a:lnTo>
                    <a:lnTo>
                      <a:pt x="126213" y="72732"/>
                    </a:lnTo>
                    <a:lnTo>
                      <a:pt x="125726" y="72451"/>
                    </a:lnTo>
                    <a:lnTo>
                      <a:pt x="118399" y="68215"/>
                    </a:lnTo>
                    <a:lnTo>
                      <a:pt x="117907" y="67940"/>
                    </a:lnTo>
                    <a:lnTo>
                      <a:pt x="111311" y="64127"/>
                    </a:lnTo>
                    <a:lnTo>
                      <a:pt x="110824" y="63846"/>
                    </a:lnTo>
                    <a:lnTo>
                      <a:pt x="103497" y="59615"/>
                    </a:lnTo>
                    <a:lnTo>
                      <a:pt x="103010" y="59334"/>
                    </a:lnTo>
                    <a:lnTo>
                      <a:pt x="96408" y="55527"/>
                    </a:lnTo>
                    <a:lnTo>
                      <a:pt x="95922" y="55246"/>
                    </a:lnTo>
                    <a:lnTo>
                      <a:pt x="88594" y="51012"/>
                    </a:lnTo>
                    <a:lnTo>
                      <a:pt x="88108" y="50730"/>
                    </a:lnTo>
                    <a:lnTo>
                      <a:pt x="81512" y="46922"/>
                    </a:lnTo>
                    <a:lnTo>
                      <a:pt x="81027" y="46641"/>
                    </a:lnTo>
                    <a:lnTo>
                      <a:pt x="73692" y="42412"/>
                    </a:lnTo>
                    <a:lnTo>
                      <a:pt x="73206" y="42131"/>
                    </a:lnTo>
                    <a:lnTo>
                      <a:pt x="66609" y="38316"/>
                    </a:lnTo>
                    <a:lnTo>
                      <a:pt x="66124" y="38035"/>
                    </a:lnTo>
                    <a:lnTo>
                      <a:pt x="58796" y="33806"/>
                    </a:lnTo>
                    <a:lnTo>
                      <a:pt x="58309" y="33525"/>
                    </a:lnTo>
                    <a:lnTo>
                      <a:pt x="51707" y="29718"/>
                    </a:lnTo>
                    <a:lnTo>
                      <a:pt x="51222" y="29437"/>
                    </a:lnTo>
                    <a:lnTo>
                      <a:pt x="43893" y="25207"/>
                    </a:lnTo>
                    <a:lnTo>
                      <a:pt x="43407" y="24925"/>
                    </a:lnTo>
                    <a:lnTo>
                      <a:pt x="36812" y="21113"/>
                    </a:lnTo>
                    <a:lnTo>
                      <a:pt x="36320" y="20832"/>
                    </a:lnTo>
                    <a:lnTo>
                      <a:pt x="28991" y="16603"/>
                    </a:lnTo>
                    <a:lnTo>
                      <a:pt x="28505" y="16322"/>
                    </a:lnTo>
                    <a:lnTo>
                      <a:pt x="21910" y="12513"/>
                    </a:lnTo>
                    <a:lnTo>
                      <a:pt x="21423" y="12232"/>
                    </a:lnTo>
                    <a:lnTo>
                      <a:pt x="14095" y="7997"/>
                    </a:lnTo>
                    <a:lnTo>
                      <a:pt x="13608" y="7716"/>
                    </a:lnTo>
                    <a:lnTo>
                      <a:pt x="7008" y="3908"/>
                    </a:lnTo>
                    <a:lnTo>
                      <a:pt x="6521" y="3626"/>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839025" y="2874575"/>
                <a:ext cx="3957100" cy="2291625"/>
              </a:xfrm>
              <a:custGeom>
                <a:avLst/>
                <a:gdLst/>
                <a:ahLst/>
                <a:cxnLst/>
                <a:rect l="l" t="t" r="r" b="b"/>
                <a:pathLst>
                  <a:path w="158284" h="91665" extrusionOk="0">
                    <a:moveTo>
                      <a:pt x="246" y="1"/>
                    </a:moveTo>
                    <a:lnTo>
                      <a:pt x="0" y="423"/>
                    </a:lnTo>
                    <a:lnTo>
                      <a:pt x="35117" y="20695"/>
                    </a:lnTo>
                    <a:lnTo>
                      <a:pt x="35604" y="20977"/>
                    </a:lnTo>
                    <a:lnTo>
                      <a:pt x="42931" y="25213"/>
                    </a:lnTo>
                    <a:lnTo>
                      <a:pt x="43418" y="25494"/>
                    </a:lnTo>
                    <a:lnTo>
                      <a:pt x="50020" y="29301"/>
                    </a:lnTo>
                    <a:lnTo>
                      <a:pt x="50506" y="29582"/>
                    </a:lnTo>
                    <a:lnTo>
                      <a:pt x="57834" y="33812"/>
                    </a:lnTo>
                    <a:lnTo>
                      <a:pt x="58320" y="34093"/>
                    </a:lnTo>
                    <a:lnTo>
                      <a:pt x="64922" y="37906"/>
                    </a:lnTo>
                    <a:lnTo>
                      <a:pt x="65408" y="38187"/>
                    </a:lnTo>
                    <a:lnTo>
                      <a:pt x="72736" y="42416"/>
                    </a:lnTo>
                    <a:lnTo>
                      <a:pt x="73222" y="42697"/>
                    </a:lnTo>
                    <a:lnTo>
                      <a:pt x="79819" y="46506"/>
                    </a:lnTo>
                    <a:lnTo>
                      <a:pt x="80305" y="46787"/>
                    </a:lnTo>
                    <a:lnTo>
                      <a:pt x="87632" y="51016"/>
                    </a:lnTo>
                    <a:lnTo>
                      <a:pt x="88119" y="51297"/>
                    </a:lnTo>
                    <a:lnTo>
                      <a:pt x="94721" y="55111"/>
                    </a:lnTo>
                    <a:lnTo>
                      <a:pt x="95207" y="55392"/>
                    </a:lnTo>
                    <a:lnTo>
                      <a:pt x="102535" y="59621"/>
                    </a:lnTo>
                    <a:lnTo>
                      <a:pt x="103021" y="59903"/>
                    </a:lnTo>
                    <a:lnTo>
                      <a:pt x="109623" y="63710"/>
                    </a:lnTo>
                    <a:lnTo>
                      <a:pt x="110109" y="63991"/>
                    </a:lnTo>
                    <a:lnTo>
                      <a:pt x="117437" y="68227"/>
                    </a:lnTo>
                    <a:lnTo>
                      <a:pt x="117923" y="68508"/>
                    </a:lnTo>
                    <a:lnTo>
                      <a:pt x="124520" y="72315"/>
                    </a:lnTo>
                    <a:lnTo>
                      <a:pt x="125006" y="72596"/>
                    </a:lnTo>
                    <a:lnTo>
                      <a:pt x="132333" y="76825"/>
                    </a:lnTo>
                    <a:lnTo>
                      <a:pt x="132820" y="77106"/>
                    </a:lnTo>
                    <a:lnTo>
                      <a:pt x="158037" y="91664"/>
                    </a:lnTo>
                    <a:lnTo>
                      <a:pt x="158283" y="91248"/>
                    </a:lnTo>
                    <a:lnTo>
                      <a:pt x="133312" y="76825"/>
                    </a:lnTo>
                    <a:lnTo>
                      <a:pt x="132820" y="76544"/>
                    </a:lnTo>
                    <a:lnTo>
                      <a:pt x="125491" y="72315"/>
                    </a:lnTo>
                    <a:lnTo>
                      <a:pt x="125006" y="72034"/>
                    </a:lnTo>
                    <a:lnTo>
                      <a:pt x="118410" y="68227"/>
                    </a:lnTo>
                    <a:lnTo>
                      <a:pt x="117923" y="67946"/>
                    </a:lnTo>
                    <a:lnTo>
                      <a:pt x="110596" y="63710"/>
                    </a:lnTo>
                    <a:lnTo>
                      <a:pt x="110109" y="63428"/>
                    </a:lnTo>
                    <a:lnTo>
                      <a:pt x="103507" y="59621"/>
                    </a:lnTo>
                    <a:lnTo>
                      <a:pt x="103021" y="59340"/>
                    </a:lnTo>
                    <a:lnTo>
                      <a:pt x="95694" y="55111"/>
                    </a:lnTo>
                    <a:lnTo>
                      <a:pt x="95207" y="54830"/>
                    </a:lnTo>
                    <a:lnTo>
                      <a:pt x="88605" y="51016"/>
                    </a:lnTo>
                    <a:lnTo>
                      <a:pt x="88119" y="50735"/>
                    </a:lnTo>
                    <a:lnTo>
                      <a:pt x="80791" y="46506"/>
                    </a:lnTo>
                    <a:lnTo>
                      <a:pt x="80305" y="46225"/>
                    </a:lnTo>
                    <a:lnTo>
                      <a:pt x="73709" y="42416"/>
                    </a:lnTo>
                    <a:lnTo>
                      <a:pt x="73222" y="42135"/>
                    </a:lnTo>
                    <a:lnTo>
                      <a:pt x="65895" y="37906"/>
                    </a:lnTo>
                    <a:lnTo>
                      <a:pt x="65408" y="37625"/>
                    </a:lnTo>
                    <a:lnTo>
                      <a:pt x="58806" y="33812"/>
                    </a:lnTo>
                    <a:lnTo>
                      <a:pt x="58320" y="33531"/>
                    </a:lnTo>
                    <a:lnTo>
                      <a:pt x="50993" y="29301"/>
                    </a:lnTo>
                    <a:lnTo>
                      <a:pt x="50506" y="29020"/>
                    </a:lnTo>
                    <a:lnTo>
                      <a:pt x="43904" y="25213"/>
                    </a:lnTo>
                    <a:lnTo>
                      <a:pt x="43418" y="24931"/>
                    </a:lnTo>
                    <a:lnTo>
                      <a:pt x="36090" y="20695"/>
                    </a:lnTo>
                    <a:lnTo>
                      <a:pt x="35604" y="20414"/>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1003600" y="2744075"/>
                <a:ext cx="3957150" cy="2291625"/>
              </a:xfrm>
              <a:custGeom>
                <a:avLst/>
                <a:gdLst/>
                <a:ahLst/>
                <a:cxnLst/>
                <a:rect l="l" t="t" r="r" b="b"/>
                <a:pathLst>
                  <a:path w="158286" h="91665" extrusionOk="0">
                    <a:moveTo>
                      <a:pt x="247" y="1"/>
                    </a:moveTo>
                    <a:lnTo>
                      <a:pt x="1" y="423"/>
                    </a:lnTo>
                    <a:lnTo>
                      <a:pt x="14635" y="8869"/>
                    </a:lnTo>
                    <a:lnTo>
                      <a:pt x="14851" y="8993"/>
                    </a:lnTo>
                    <a:lnTo>
                      <a:pt x="21453" y="12806"/>
                    </a:lnTo>
                    <a:lnTo>
                      <a:pt x="21938" y="13081"/>
                    </a:lnTo>
                    <a:lnTo>
                      <a:pt x="29267" y="17317"/>
                    </a:lnTo>
                    <a:lnTo>
                      <a:pt x="29753" y="17598"/>
                    </a:lnTo>
                    <a:lnTo>
                      <a:pt x="36348" y="21405"/>
                    </a:lnTo>
                    <a:lnTo>
                      <a:pt x="36835" y="21687"/>
                    </a:lnTo>
                    <a:lnTo>
                      <a:pt x="44164" y="25915"/>
                    </a:lnTo>
                    <a:lnTo>
                      <a:pt x="44650" y="26197"/>
                    </a:lnTo>
                    <a:lnTo>
                      <a:pt x="51251" y="30011"/>
                    </a:lnTo>
                    <a:lnTo>
                      <a:pt x="51737" y="30292"/>
                    </a:lnTo>
                    <a:lnTo>
                      <a:pt x="59066" y="34521"/>
                    </a:lnTo>
                    <a:lnTo>
                      <a:pt x="59552" y="34802"/>
                    </a:lnTo>
                    <a:lnTo>
                      <a:pt x="66153" y="38611"/>
                    </a:lnTo>
                    <a:lnTo>
                      <a:pt x="66639" y="38892"/>
                    </a:lnTo>
                    <a:lnTo>
                      <a:pt x="73968" y="43126"/>
                    </a:lnTo>
                    <a:lnTo>
                      <a:pt x="74454" y="43407"/>
                    </a:lnTo>
                    <a:lnTo>
                      <a:pt x="81049" y="47214"/>
                    </a:lnTo>
                    <a:lnTo>
                      <a:pt x="81536" y="47496"/>
                    </a:lnTo>
                    <a:lnTo>
                      <a:pt x="88865" y="51726"/>
                    </a:lnTo>
                    <a:lnTo>
                      <a:pt x="89357" y="52007"/>
                    </a:lnTo>
                    <a:lnTo>
                      <a:pt x="95952" y="55814"/>
                    </a:lnTo>
                    <a:lnTo>
                      <a:pt x="96438" y="56095"/>
                    </a:lnTo>
                    <a:lnTo>
                      <a:pt x="103767" y="60331"/>
                    </a:lnTo>
                    <a:lnTo>
                      <a:pt x="104252" y="60612"/>
                    </a:lnTo>
                    <a:lnTo>
                      <a:pt x="110854" y="64420"/>
                    </a:lnTo>
                    <a:lnTo>
                      <a:pt x="111340" y="64701"/>
                    </a:lnTo>
                    <a:lnTo>
                      <a:pt x="118669" y="68930"/>
                    </a:lnTo>
                    <a:lnTo>
                      <a:pt x="119154" y="69211"/>
                    </a:lnTo>
                    <a:lnTo>
                      <a:pt x="125750" y="73025"/>
                    </a:lnTo>
                    <a:lnTo>
                      <a:pt x="126237" y="73306"/>
                    </a:lnTo>
                    <a:lnTo>
                      <a:pt x="133564" y="77535"/>
                    </a:lnTo>
                    <a:lnTo>
                      <a:pt x="134056" y="77816"/>
                    </a:lnTo>
                    <a:lnTo>
                      <a:pt x="158039" y="91664"/>
                    </a:lnTo>
                    <a:lnTo>
                      <a:pt x="158285" y="91242"/>
                    </a:lnTo>
                    <a:lnTo>
                      <a:pt x="134543" y="77535"/>
                    </a:lnTo>
                    <a:lnTo>
                      <a:pt x="134056" y="77254"/>
                    </a:lnTo>
                    <a:lnTo>
                      <a:pt x="126729" y="73025"/>
                    </a:lnTo>
                    <a:lnTo>
                      <a:pt x="126237" y="72744"/>
                    </a:lnTo>
                    <a:lnTo>
                      <a:pt x="119641" y="68930"/>
                    </a:lnTo>
                    <a:lnTo>
                      <a:pt x="119154" y="68648"/>
                    </a:lnTo>
                    <a:lnTo>
                      <a:pt x="111827" y="64420"/>
                    </a:lnTo>
                    <a:lnTo>
                      <a:pt x="111340" y="64138"/>
                    </a:lnTo>
                    <a:lnTo>
                      <a:pt x="104738" y="60331"/>
                    </a:lnTo>
                    <a:lnTo>
                      <a:pt x="104252" y="60050"/>
                    </a:lnTo>
                    <a:lnTo>
                      <a:pt x="96924" y="55814"/>
                    </a:lnTo>
                    <a:lnTo>
                      <a:pt x="96438" y="55539"/>
                    </a:lnTo>
                    <a:lnTo>
                      <a:pt x="89842" y="51726"/>
                    </a:lnTo>
                    <a:lnTo>
                      <a:pt x="89357" y="51445"/>
                    </a:lnTo>
                    <a:lnTo>
                      <a:pt x="82022" y="47214"/>
                    </a:lnTo>
                    <a:lnTo>
                      <a:pt x="81536" y="46933"/>
                    </a:lnTo>
                    <a:lnTo>
                      <a:pt x="74939" y="43126"/>
                    </a:lnTo>
                    <a:lnTo>
                      <a:pt x="74454" y="42845"/>
                    </a:lnTo>
                    <a:lnTo>
                      <a:pt x="67126" y="38611"/>
                    </a:lnTo>
                    <a:lnTo>
                      <a:pt x="66639" y="38329"/>
                    </a:lnTo>
                    <a:lnTo>
                      <a:pt x="60037" y="34521"/>
                    </a:lnTo>
                    <a:lnTo>
                      <a:pt x="59552" y="34240"/>
                    </a:lnTo>
                    <a:lnTo>
                      <a:pt x="52223" y="30011"/>
                    </a:lnTo>
                    <a:lnTo>
                      <a:pt x="51737" y="29730"/>
                    </a:lnTo>
                    <a:lnTo>
                      <a:pt x="45142" y="25915"/>
                    </a:lnTo>
                    <a:lnTo>
                      <a:pt x="44650" y="25634"/>
                    </a:lnTo>
                    <a:lnTo>
                      <a:pt x="37321" y="21405"/>
                    </a:lnTo>
                    <a:lnTo>
                      <a:pt x="36835" y="21124"/>
                    </a:lnTo>
                    <a:lnTo>
                      <a:pt x="30240" y="17317"/>
                    </a:lnTo>
                    <a:lnTo>
                      <a:pt x="29753" y="17036"/>
                    </a:lnTo>
                    <a:lnTo>
                      <a:pt x="22425" y="12806"/>
                    </a:lnTo>
                    <a:lnTo>
                      <a:pt x="21938" y="12524"/>
                    </a:lnTo>
                    <a:lnTo>
                      <a:pt x="15338" y="8712"/>
                    </a:lnTo>
                    <a:lnTo>
                      <a:pt x="14851" y="8431"/>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630925" y="3184575"/>
                <a:ext cx="3956950" cy="2291600"/>
              </a:xfrm>
              <a:custGeom>
                <a:avLst/>
                <a:gdLst/>
                <a:ahLst/>
                <a:cxnLst/>
                <a:rect l="l" t="t" r="r" b="b"/>
                <a:pathLst>
                  <a:path w="158278" h="91664" extrusionOk="0">
                    <a:moveTo>
                      <a:pt x="246" y="1"/>
                    </a:moveTo>
                    <a:lnTo>
                      <a:pt x="0" y="423"/>
                    </a:lnTo>
                    <a:lnTo>
                      <a:pt x="51255" y="30016"/>
                    </a:lnTo>
                    <a:lnTo>
                      <a:pt x="51742" y="30297"/>
                    </a:lnTo>
                    <a:lnTo>
                      <a:pt x="58344" y="34106"/>
                    </a:lnTo>
                    <a:lnTo>
                      <a:pt x="58830" y="34387"/>
                    </a:lnTo>
                    <a:lnTo>
                      <a:pt x="66158" y="38616"/>
                    </a:lnTo>
                    <a:lnTo>
                      <a:pt x="66644" y="38897"/>
                    </a:lnTo>
                    <a:lnTo>
                      <a:pt x="73246" y="42711"/>
                    </a:lnTo>
                    <a:lnTo>
                      <a:pt x="73732" y="42992"/>
                    </a:lnTo>
                    <a:lnTo>
                      <a:pt x="81060" y="47221"/>
                    </a:lnTo>
                    <a:lnTo>
                      <a:pt x="81546" y="47503"/>
                    </a:lnTo>
                    <a:lnTo>
                      <a:pt x="88143" y="51310"/>
                    </a:lnTo>
                    <a:lnTo>
                      <a:pt x="88629" y="51591"/>
                    </a:lnTo>
                    <a:lnTo>
                      <a:pt x="95956" y="55827"/>
                    </a:lnTo>
                    <a:lnTo>
                      <a:pt x="96443" y="56108"/>
                    </a:lnTo>
                    <a:lnTo>
                      <a:pt x="103045" y="59915"/>
                    </a:lnTo>
                    <a:lnTo>
                      <a:pt x="103531" y="60196"/>
                    </a:lnTo>
                    <a:lnTo>
                      <a:pt x="110859" y="64425"/>
                    </a:lnTo>
                    <a:lnTo>
                      <a:pt x="111345" y="64706"/>
                    </a:lnTo>
                    <a:lnTo>
                      <a:pt x="117947" y="68520"/>
                    </a:lnTo>
                    <a:lnTo>
                      <a:pt x="118433" y="68796"/>
                    </a:lnTo>
                    <a:lnTo>
                      <a:pt x="125761" y="73030"/>
                    </a:lnTo>
                    <a:lnTo>
                      <a:pt x="126247" y="73312"/>
                    </a:lnTo>
                    <a:lnTo>
                      <a:pt x="158038" y="91664"/>
                    </a:lnTo>
                    <a:lnTo>
                      <a:pt x="158277" y="91242"/>
                    </a:lnTo>
                    <a:lnTo>
                      <a:pt x="126734" y="73030"/>
                    </a:lnTo>
                    <a:lnTo>
                      <a:pt x="126247" y="72749"/>
                    </a:lnTo>
                    <a:lnTo>
                      <a:pt x="118920" y="68520"/>
                    </a:lnTo>
                    <a:lnTo>
                      <a:pt x="118433" y="68239"/>
                    </a:lnTo>
                    <a:lnTo>
                      <a:pt x="111831" y="64425"/>
                    </a:lnTo>
                    <a:lnTo>
                      <a:pt x="111345" y="64144"/>
                    </a:lnTo>
                    <a:lnTo>
                      <a:pt x="104018" y="59915"/>
                    </a:lnTo>
                    <a:lnTo>
                      <a:pt x="103531" y="59634"/>
                    </a:lnTo>
                    <a:lnTo>
                      <a:pt x="96929" y="55827"/>
                    </a:lnTo>
                    <a:lnTo>
                      <a:pt x="96443" y="55546"/>
                    </a:lnTo>
                    <a:lnTo>
                      <a:pt x="89115" y="51310"/>
                    </a:lnTo>
                    <a:lnTo>
                      <a:pt x="88629" y="51028"/>
                    </a:lnTo>
                    <a:lnTo>
                      <a:pt x="82033" y="47221"/>
                    </a:lnTo>
                    <a:lnTo>
                      <a:pt x="81546" y="46940"/>
                    </a:lnTo>
                    <a:lnTo>
                      <a:pt x="74219" y="42711"/>
                    </a:lnTo>
                    <a:lnTo>
                      <a:pt x="73732" y="42430"/>
                    </a:lnTo>
                    <a:lnTo>
                      <a:pt x="67130" y="38616"/>
                    </a:lnTo>
                    <a:lnTo>
                      <a:pt x="66644" y="38335"/>
                    </a:lnTo>
                    <a:lnTo>
                      <a:pt x="59317" y="34106"/>
                    </a:lnTo>
                    <a:lnTo>
                      <a:pt x="58830" y="33825"/>
                    </a:lnTo>
                    <a:lnTo>
                      <a:pt x="52228" y="30016"/>
                    </a:lnTo>
                    <a:lnTo>
                      <a:pt x="51742" y="29735"/>
                    </a:lnTo>
                    <a:lnTo>
                      <a:pt x="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795500" y="3053975"/>
                <a:ext cx="3957000" cy="2291600"/>
              </a:xfrm>
              <a:custGeom>
                <a:avLst/>
                <a:gdLst/>
                <a:ahLst/>
                <a:cxnLst/>
                <a:rect l="l" t="t" r="r" b="b"/>
                <a:pathLst>
                  <a:path w="158280" h="91664" extrusionOk="0">
                    <a:moveTo>
                      <a:pt x="247" y="1"/>
                    </a:moveTo>
                    <a:lnTo>
                      <a:pt x="1" y="422"/>
                    </a:lnTo>
                    <a:lnTo>
                      <a:pt x="44672" y="26215"/>
                    </a:lnTo>
                    <a:lnTo>
                      <a:pt x="45159" y="26496"/>
                    </a:lnTo>
                    <a:lnTo>
                      <a:pt x="52488" y="30730"/>
                    </a:lnTo>
                    <a:lnTo>
                      <a:pt x="52974" y="31011"/>
                    </a:lnTo>
                    <a:lnTo>
                      <a:pt x="59575" y="34818"/>
                    </a:lnTo>
                    <a:lnTo>
                      <a:pt x="60061" y="35100"/>
                    </a:lnTo>
                    <a:lnTo>
                      <a:pt x="67390" y="39330"/>
                    </a:lnTo>
                    <a:lnTo>
                      <a:pt x="67876" y="39611"/>
                    </a:lnTo>
                    <a:lnTo>
                      <a:pt x="74477" y="43418"/>
                    </a:lnTo>
                    <a:lnTo>
                      <a:pt x="74963" y="43699"/>
                    </a:lnTo>
                    <a:lnTo>
                      <a:pt x="82292" y="47935"/>
                    </a:lnTo>
                    <a:lnTo>
                      <a:pt x="82778" y="48216"/>
                    </a:lnTo>
                    <a:lnTo>
                      <a:pt x="89373" y="52024"/>
                    </a:lnTo>
                    <a:lnTo>
                      <a:pt x="89860" y="52305"/>
                    </a:lnTo>
                    <a:lnTo>
                      <a:pt x="97189" y="56534"/>
                    </a:lnTo>
                    <a:lnTo>
                      <a:pt x="97681" y="56815"/>
                    </a:lnTo>
                    <a:lnTo>
                      <a:pt x="104276" y="60629"/>
                    </a:lnTo>
                    <a:lnTo>
                      <a:pt x="104762" y="60910"/>
                    </a:lnTo>
                    <a:lnTo>
                      <a:pt x="112091" y="65139"/>
                    </a:lnTo>
                    <a:lnTo>
                      <a:pt x="112576" y="65420"/>
                    </a:lnTo>
                    <a:lnTo>
                      <a:pt x="119178" y="69227"/>
                    </a:lnTo>
                    <a:lnTo>
                      <a:pt x="119664" y="69508"/>
                    </a:lnTo>
                    <a:lnTo>
                      <a:pt x="126993" y="73744"/>
                    </a:lnTo>
                    <a:lnTo>
                      <a:pt x="127478" y="74020"/>
                    </a:lnTo>
                    <a:lnTo>
                      <a:pt x="158039" y="91664"/>
                    </a:lnTo>
                    <a:lnTo>
                      <a:pt x="158279" y="91248"/>
                    </a:lnTo>
                    <a:lnTo>
                      <a:pt x="127965" y="73744"/>
                    </a:lnTo>
                    <a:lnTo>
                      <a:pt x="127478" y="73463"/>
                    </a:lnTo>
                    <a:lnTo>
                      <a:pt x="120151" y="69227"/>
                    </a:lnTo>
                    <a:lnTo>
                      <a:pt x="119664" y="68946"/>
                    </a:lnTo>
                    <a:lnTo>
                      <a:pt x="113062" y="65139"/>
                    </a:lnTo>
                    <a:lnTo>
                      <a:pt x="112576" y="64858"/>
                    </a:lnTo>
                    <a:lnTo>
                      <a:pt x="105248" y="60629"/>
                    </a:lnTo>
                    <a:lnTo>
                      <a:pt x="104762" y="60348"/>
                    </a:lnTo>
                    <a:lnTo>
                      <a:pt x="98166" y="56534"/>
                    </a:lnTo>
                    <a:lnTo>
                      <a:pt x="97681" y="56252"/>
                    </a:lnTo>
                    <a:lnTo>
                      <a:pt x="90346" y="52024"/>
                    </a:lnTo>
                    <a:lnTo>
                      <a:pt x="89860" y="51742"/>
                    </a:lnTo>
                    <a:lnTo>
                      <a:pt x="83263" y="47935"/>
                    </a:lnTo>
                    <a:lnTo>
                      <a:pt x="82778" y="47654"/>
                    </a:lnTo>
                    <a:lnTo>
                      <a:pt x="75450" y="43418"/>
                    </a:lnTo>
                    <a:lnTo>
                      <a:pt x="74963" y="43143"/>
                    </a:lnTo>
                    <a:lnTo>
                      <a:pt x="68361" y="39330"/>
                    </a:lnTo>
                    <a:lnTo>
                      <a:pt x="67876" y="39049"/>
                    </a:lnTo>
                    <a:lnTo>
                      <a:pt x="60547" y="34818"/>
                    </a:lnTo>
                    <a:lnTo>
                      <a:pt x="60061" y="34537"/>
                    </a:lnTo>
                    <a:lnTo>
                      <a:pt x="53466" y="30730"/>
                    </a:lnTo>
                    <a:lnTo>
                      <a:pt x="52974" y="30449"/>
                    </a:lnTo>
                    <a:lnTo>
                      <a:pt x="45645" y="26215"/>
                    </a:lnTo>
                    <a:lnTo>
                      <a:pt x="45159" y="25933"/>
                    </a:lnTo>
                    <a:lnTo>
                      <a:pt x="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9"/>
            <p:cNvSpPr/>
            <p:nvPr/>
          </p:nvSpPr>
          <p:spPr>
            <a:xfrm>
              <a:off x="-2289038" y="-2829463"/>
              <a:ext cx="9003701" cy="4733151"/>
            </a:xfrm>
            <a:custGeom>
              <a:avLst/>
              <a:gdLst/>
              <a:ahLst/>
              <a:cxnLst/>
              <a:rect l="l" t="t" r="r" b="b"/>
              <a:pathLst>
                <a:path w="158279" h="91670" extrusionOk="0">
                  <a:moveTo>
                    <a:pt x="158038" y="1"/>
                  </a:moveTo>
                  <a:lnTo>
                    <a:pt x="111749" y="26731"/>
                  </a:lnTo>
                  <a:lnTo>
                    <a:pt x="112236" y="27012"/>
                  </a:lnTo>
                  <a:lnTo>
                    <a:pt x="158278" y="422"/>
                  </a:lnTo>
                  <a:lnTo>
                    <a:pt x="158038" y="1"/>
                  </a:lnTo>
                  <a:close/>
                  <a:moveTo>
                    <a:pt x="111263" y="27012"/>
                  </a:moveTo>
                  <a:lnTo>
                    <a:pt x="103935" y="31241"/>
                  </a:lnTo>
                  <a:lnTo>
                    <a:pt x="104422" y="31522"/>
                  </a:lnTo>
                  <a:lnTo>
                    <a:pt x="111749" y="27293"/>
                  </a:lnTo>
                  <a:lnTo>
                    <a:pt x="111263" y="27012"/>
                  </a:lnTo>
                  <a:close/>
                  <a:moveTo>
                    <a:pt x="103449" y="31522"/>
                  </a:moveTo>
                  <a:lnTo>
                    <a:pt x="96847" y="35329"/>
                  </a:lnTo>
                  <a:lnTo>
                    <a:pt x="97333" y="35610"/>
                  </a:lnTo>
                  <a:lnTo>
                    <a:pt x="103935" y="31803"/>
                  </a:lnTo>
                  <a:lnTo>
                    <a:pt x="103449" y="31522"/>
                  </a:lnTo>
                  <a:close/>
                  <a:moveTo>
                    <a:pt x="96361" y="35610"/>
                  </a:moveTo>
                  <a:lnTo>
                    <a:pt x="89033" y="39840"/>
                  </a:lnTo>
                  <a:lnTo>
                    <a:pt x="89520" y="40122"/>
                  </a:lnTo>
                  <a:lnTo>
                    <a:pt x="96847" y="35891"/>
                  </a:lnTo>
                  <a:lnTo>
                    <a:pt x="96361" y="35610"/>
                  </a:lnTo>
                  <a:close/>
                  <a:moveTo>
                    <a:pt x="88547" y="40122"/>
                  </a:moveTo>
                  <a:lnTo>
                    <a:pt x="81945" y="43934"/>
                  </a:lnTo>
                  <a:lnTo>
                    <a:pt x="82431" y="44215"/>
                  </a:lnTo>
                  <a:lnTo>
                    <a:pt x="89033" y="40403"/>
                  </a:lnTo>
                  <a:lnTo>
                    <a:pt x="88547" y="40122"/>
                  </a:lnTo>
                  <a:close/>
                  <a:moveTo>
                    <a:pt x="81458" y="44215"/>
                  </a:moveTo>
                  <a:lnTo>
                    <a:pt x="74131" y="48446"/>
                  </a:lnTo>
                  <a:lnTo>
                    <a:pt x="74617" y="48727"/>
                  </a:lnTo>
                  <a:lnTo>
                    <a:pt x="81945" y="44497"/>
                  </a:lnTo>
                  <a:lnTo>
                    <a:pt x="81458" y="44215"/>
                  </a:lnTo>
                  <a:close/>
                  <a:moveTo>
                    <a:pt x="73645" y="48727"/>
                  </a:moveTo>
                  <a:lnTo>
                    <a:pt x="67048" y="52534"/>
                  </a:lnTo>
                  <a:lnTo>
                    <a:pt x="67535" y="52815"/>
                  </a:lnTo>
                  <a:lnTo>
                    <a:pt x="74131" y="49008"/>
                  </a:lnTo>
                  <a:lnTo>
                    <a:pt x="73645" y="48727"/>
                  </a:lnTo>
                  <a:close/>
                  <a:moveTo>
                    <a:pt x="66562" y="52815"/>
                  </a:moveTo>
                  <a:lnTo>
                    <a:pt x="59234" y="57050"/>
                  </a:lnTo>
                  <a:lnTo>
                    <a:pt x="59721" y="57331"/>
                  </a:lnTo>
                  <a:lnTo>
                    <a:pt x="67048" y="53096"/>
                  </a:lnTo>
                  <a:lnTo>
                    <a:pt x="66562" y="52815"/>
                  </a:lnTo>
                  <a:close/>
                  <a:moveTo>
                    <a:pt x="58748" y="57331"/>
                  </a:moveTo>
                  <a:lnTo>
                    <a:pt x="52146" y="61139"/>
                  </a:lnTo>
                  <a:lnTo>
                    <a:pt x="52632" y="61421"/>
                  </a:lnTo>
                  <a:lnTo>
                    <a:pt x="59234" y="57612"/>
                  </a:lnTo>
                  <a:lnTo>
                    <a:pt x="58748" y="57331"/>
                  </a:lnTo>
                  <a:close/>
                  <a:moveTo>
                    <a:pt x="51660" y="61421"/>
                  </a:moveTo>
                  <a:lnTo>
                    <a:pt x="44332" y="65649"/>
                  </a:lnTo>
                  <a:lnTo>
                    <a:pt x="44819" y="65931"/>
                  </a:lnTo>
                  <a:lnTo>
                    <a:pt x="52146" y="61702"/>
                  </a:lnTo>
                  <a:lnTo>
                    <a:pt x="51660" y="61421"/>
                  </a:lnTo>
                  <a:close/>
                  <a:moveTo>
                    <a:pt x="43846" y="65931"/>
                  </a:moveTo>
                  <a:lnTo>
                    <a:pt x="37244" y="69745"/>
                  </a:lnTo>
                  <a:lnTo>
                    <a:pt x="37730" y="70026"/>
                  </a:lnTo>
                  <a:lnTo>
                    <a:pt x="44332" y="66212"/>
                  </a:lnTo>
                  <a:lnTo>
                    <a:pt x="43846" y="65931"/>
                  </a:lnTo>
                  <a:close/>
                  <a:moveTo>
                    <a:pt x="36757" y="70026"/>
                  </a:moveTo>
                  <a:lnTo>
                    <a:pt x="29430" y="74255"/>
                  </a:lnTo>
                  <a:lnTo>
                    <a:pt x="29916" y="74536"/>
                  </a:lnTo>
                  <a:lnTo>
                    <a:pt x="37244" y="70307"/>
                  </a:lnTo>
                  <a:lnTo>
                    <a:pt x="36757" y="70026"/>
                  </a:lnTo>
                  <a:close/>
                  <a:moveTo>
                    <a:pt x="28943" y="74536"/>
                  </a:moveTo>
                  <a:lnTo>
                    <a:pt x="22347" y="78343"/>
                  </a:lnTo>
                  <a:lnTo>
                    <a:pt x="22834" y="78624"/>
                  </a:lnTo>
                  <a:lnTo>
                    <a:pt x="29430" y="74817"/>
                  </a:lnTo>
                  <a:lnTo>
                    <a:pt x="28943" y="74536"/>
                  </a:lnTo>
                  <a:close/>
                  <a:moveTo>
                    <a:pt x="21862" y="78624"/>
                  </a:moveTo>
                  <a:lnTo>
                    <a:pt x="14533" y="82855"/>
                  </a:lnTo>
                  <a:lnTo>
                    <a:pt x="15020" y="83136"/>
                  </a:lnTo>
                  <a:lnTo>
                    <a:pt x="22347" y="78905"/>
                  </a:lnTo>
                  <a:lnTo>
                    <a:pt x="21862" y="78624"/>
                  </a:lnTo>
                  <a:close/>
                  <a:moveTo>
                    <a:pt x="14047" y="83136"/>
                  </a:moveTo>
                  <a:lnTo>
                    <a:pt x="1" y="91248"/>
                  </a:lnTo>
                  <a:lnTo>
                    <a:pt x="240" y="91669"/>
                  </a:lnTo>
                  <a:lnTo>
                    <a:pt x="14533" y="83417"/>
                  </a:lnTo>
                  <a:lnTo>
                    <a:pt x="14047" y="83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2224874" y="-2689547"/>
              <a:ext cx="9414099" cy="4732841"/>
            </a:xfrm>
            <a:custGeom>
              <a:avLst/>
              <a:gdLst/>
              <a:ahLst/>
              <a:cxnLst/>
              <a:rect l="l" t="t" r="r" b="b"/>
              <a:pathLst>
                <a:path w="158280" h="91664" extrusionOk="0">
                  <a:moveTo>
                    <a:pt x="241" y="1"/>
                  </a:moveTo>
                  <a:lnTo>
                    <a:pt x="1" y="423"/>
                  </a:lnTo>
                  <a:lnTo>
                    <a:pt x="44245" y="25969"/>
                  </a:lnTo>
                  <a:lnTo>
                    <a:pt x="44731" y="26250"/>
                  </a:lnTo>
                  <a:lnTo>
                    <a:pt x="52060" y="30479"/>
                  </a:lnTo>
                  <a:lnTo>
                    <a:pt x="52545" y="30760"/>
                  </a:lnTo>
                  <a:lnTo>
                    <a:pt x="59141" y="34567"/>
                  </a:lnTo>
                  <a:lnTo>
                    <a:pt x="59628" y="34848"/>
                  </a:lnTo>
                  <a:lnTo>
                    <a:pt x="66955" y="39079"/>
                  </a:lnTo>
                  <a:lnTo>
                    <a:pt x="67447" y="39360"/>
                  </a:lnTo>
                  <a:lnTo>
                    <a:pt x="74044" y="43172"/>
                  </a:lnTo>
                  <a:lnTo>
                    <a:pt x="74530" y="43454"/>
                  </a:lnTo>
                  <a:lnTo>
                    <a:pt x="81858" y="47684"/>
                  </a:lnTo>
                  <a:lnTo>
                    <a:pt x="82344" y="47965"/>
                  </a:lnTo>
                  <a:lnTo>
                    <a:pt x="88946" y="51772"/>
                  </a:lnTo>
                  <a:lnTo>
                    <a:pt x="89432" y="52053"/>
                  </a:lnTo>
                  <a:lnTo>
                    <a:pt x="96760" y="56288"/>
                  </a:lnTo>
                  <a:lnTo>
                    <a:pt x="97246" y="56569"/>
                  </a:lnTo>
                  <a:lnTo>
                    <a:pt x="103843" y="60378"/>
                  </a:lnTo>
                  <a:lnTo>
                    <a:pt x="104329" y="60659"/>
                  </a:lnTo>
                  <a:lnTo>
                    <a:pt x="111656" y="64888"/>
                  </a:lnTo>
                  <a:lnTo>
                    <a:pt x="112148" y="65169"/>
                  </a:lnTo>
                  <a:lnTo>
                    <a:pt x="118745" y="68983"/>
                  </a:lnTo>
                  <a:lnTo>
                    <a:pt x="119231" y="69264"/>
                  </a:lnTo>
                  <a:lnTo>
                    <a:pt x="126559" y="73493"/>
                  </a:lnTo>
                  <a:lnTo>
                    <a:pt x="127045" y="73774"/>
                  </a:lnTo>
                  <a:lnTo>
                    <a:pt x="133647" y="77581"/>
                  </a:lnTo>
                  <a:lnTo>
                    <a:pt x="134133" y="77862"/>
                  </a:lnTo>
                  <a:lnTo>
                    <a:pt x="141461" y="82093"/>
                  </a:lnTo>
                  <a:lnTo>
                    <a:pt x="141947" y="82374"/>
                  </a:lnTo>
                  <a:lnTo>
                    <a:pt x="148544" y="86187"/>
                  </a:lnTo>
                  <a:lnTo>
                    <a:pt x="149030" y="86468"/>
                  </a:lnTo>
                  <a:lnTo>
                    <a:pt x="158033" y="91664"/>
                  </a:lnTo>
                  <a:lnTo>
                    <a:pt x="158279" y="91242"/>
                  </a:lnTo>
                  <a:lnTo>
                    <a:pt x="149522" y="86187"/>
                  </a:lnTo>
                  <a:lnTo>
                    <a:pt x="149030" y="85905"/>
                  </a:lnTo>
                  <a:lnTo>
                    <a:pt x="142434" y="82093"/>
                  </a:lnTo>
                  <a:lnTo>
                    <a:pt x="141947" y="81812"/>
                  </a:lnTo>
                  <a:lnTo>
                    <a:pt x="134620" y="77581"/>
                  </a:lnTo>
                  <a:lnTo>
                    <a:pt x="134133" y="77300"/>
                  </a:lnTo>
                  <a:lnTo>
                    <a:pt x="127532" y="73493"/>
                  </a:lnTo>
                  <a:lnTo>
                    <a:pt x="127045" y="73212"/>
                  </a:lnTo>
                  <a:lnTo>
                    <a:pt x="119718" y="68983"/>
                  </a:lnTo>
                  <a:lnTo>
                    <a:pt x="119231" y="68702"/>
                  </a:lnTo>
                  <a:lnTo>
                    <a:pt x="112635" y="64888"/>
                  </a:lnTo>
                  <a:lnTo>
                    <a:pt x="112148" y="64606"/>
                  </a:lnTo>
                  <a:lnTo>
                    <a:pt x="104821" y="60378"/>
                  </a:lnTo>
                  <a:lnTo>
                    <a:pt x="104329" y="60096"/>
                  </a:lnTo>
                  <a:lnTo>
                    <a:pt x="97733" y="56288"/>
                  </a:lnTo>
                  <a:lnTo>
                    <a:pt x="97246" y="56007"/>
                  </a:lnTo>
                  <a:lnTo>
                    <a:pt x="89919" y="51772"/>
                  </a:lnTo>
                  <a:lnTo>
                    <a:pt x="89432" y="51491"/>
                  </a:lnTo>
                  <a:lnTo>
                    <a:pt x="82830" y="47684"/>
                  </a:lnTo>
                  <a:lnTo>
                    <a:pt x="82344" y="47403"/>
                  </a:lnTo>
                  <a:lnTo>
                    <a:pt x="75017" y="43172"/>
                  </a:lnTo>
                  <a:lnTo>
                    <a:pt x="74530" y="42891"/>
                  </a:lnTo>
                  <a:lnTo>
                    <a:pt x="67934" y="39079"/>
                  </a:lnTo>
                  <a:lnTo>
                    <a:pt x="67447" y="38797"/>
                  </a:lnTo>
                  <a:lnTo>
                    <a:pt x="60120" y="34567"/>
                  </a:lnTo>
                  <a:lnTo>
                    <a:pt x="59628" y="34286"/>
                  </a:lnTo>
                  <a:lnTo>
                    <a:pt x="53032" y="30479"/>
                  </a:lnTo>
                  <a:lnTo>
                    <a:pt x="52545" y="30198"/>
                  </a:lnTo>
                  <a:lnTo>
                    <a:pt x="45218" y="25969"/>
                  </a:lnTo>
                  <a:lnTo>
                    <a:pt x="44731" y="25688"/>
                  </a:lnTo>
                  <a:lnTo>
                    <a:pt x="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9"/>
          <p:cNvSpPr txBox="1">
            <a:spLocks noGrp="1"/>
          </p:cNvSpPr>
          <p:nvPr>
            <p:ph type="title"/>
          </p:nvPr>
        </p:nvSpPr>
        <p:spPr>
          <a:xfrm>
            <a:off x="3962800" y="1385313"/>
            <a:ext cx="4466100" cy="658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5" name="Google Shape;385;p9"/>
          <p:cNvSpPr txBox="1">
            <a:spLocks noGrp="1"/>
          </p:cNvSpPr>
          <p:nvPr>
            <p:ph type="subTitle" idx="1"/>
          </p:nvPr>
        </p:nvSpPr>
        <p:spPr>
          <a:xfrm>
            <a:off x="3962800" y="2214088"/>
            <a:ext cx="4466100" cy="1544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6"/>
        <p:cNvGrpSpPr/>
        <p:nvPr/>
      </p:nvGrpSpPr>
      <p:grpSpPr>
        <a:xfrm>
          <a:off x="0" y="0"/>
          <a:ext cx="0" cy="0"/>
          <a:chOff x="0" y="0"/>
          <a:chExt cx="0" cy="0"/>
        </a:xfrm>
      </p:grpSpPr>
      <p:sp>
        <p:nvSpPr>
          <p:cNvPr id="387" name="Google Shape;387;p10"/>
          <p:cNvSpPr txBox="1">
            <a:spLocks noGrp="1"/>
          </p:cNvSpPr>
          <p:nvPr>
            <p:ph type="title"/>
          </p:nvPr>
        </p:nvSpPr>
        <p:spPr>
          <a:xfrm>
            <a:off x="720000" y="4035800"/>
            <a:ext cx="7704000" cy="572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800"/>
              <a:buNone/>
              <a:defRPr sz="270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800"/>
              <a:buFont typeface="Sulphur Point"/>
              <a:buNone/>
              <a:defRPr sz="3800" b="1">
                <a:solidFill>
                  <a:schemeClr val="lt2"/>
                </a:solidFill>
                <a:latin typeface="Sulphur Point"/>
                <a:ea typeface="Sulphur Point"/>
                <a:cs typeface="Sulphur Point"/>
                <a:sym typeface="Sulphur Point"/>
              </a:defRPr>
            </a:lvl1pPr>
            <a:lvl2pPr lvl="1" rtl="0">
              <a:spcBef>
                <a:spcPts val="0"/>
              </a:spcBef>
              <a:spcAft>
                <a:spcPts val="0"/>
              </a:spcAft>
              <a:buClr>
                <a:schemeClr val="lt2"/>
              </a:buClr>
              <a:buSzPts val="3800"/>
              <a:buFont typeface="Sulphur Point"/>
              <a:buNone/>
              <a:defRPr sz="3800" b="1">
                <a:solidFill>
                  <a:schemeClr val="lt2"/>
                </a:solidFill>
                <a:latin typeface="Sulphur Point"/>
                <a:ea typeface="Sulphur Point"/>
                <a:cs typeface="Sulphur Point"/>
                <a:sym typeface="Sulphur Point"/>
              </a:defRPr>
            </a:lvl2pPr>
            <a:lvl3pPr lvl="2" rtl="0">
              <a:spcBef>
                <a:spcPts val="0"/>
              </a:spcBef>
              <a:spcAft>
                <a:spcPts val="0"/>
              </a:spcAft>
              <a:buClr>
                <a:schemeClr val="lt2"/>
              </a:buClr>
              <a:buSzPts val="3800"/>
              <a:buFont typeface="Sulphur Point"/>
              <a:buNone/>
              <a:defRPr sz="3800" b="1">
                <a:solidFill>
                  <a:schemeClr val="lt2"/>
                </a:solidFill>
                <a:latin typeface="Sulphur Point"/>
                <a:ea typeface="Sulphur Point"/>
                <a:cs typeface="Sulphur Point"/>
                <a:sym typeface="Sulphur Point"/>
              </a:defRPr>
            </a:lvl3pPr>
            <a:lvl4pPr lvl="3" rtl="0">
              <a:spcBef>
                <a:spcPts val="0"/>
              </a:spcBef>
              <a:spcAft>
                <a:spcPts val="0"/>
              </a:spcAft>
              <a:buClr>
                <a:schemeClr val="lt2"/>
              </a:buClr>
              <a:buSzPts val="3800"/>
              <a:buFont typeface="Sulphur Point"/>
              <a:buNone/>
              <a:defRPr sz="3800" b="1">
                <a:solidFill>
                  <a:schemeClr val="lt2"/>
                </a:solidFill>
                <a:latin typeface="Sulphur Point"/>
                <a:ea typeface="Sulphur Point"/>
                <a:cs typeface="Sulphur Point"/>
                <a:sym typeface="Sulphur Point"/>
              </a:defRPr>
            </a:lvl4pPr>
            <a:lvl5pPr lvl="4" rtl="0">
              <a:spcBef>
                <a:spcPts val="0"/>
              </a:spcBef>
              <a:spcAft>
                <a:spcPts val="0"/>
              </a:spcAft>
              <a:buClr>
                <a:schemeClr val="lt2"/>
              </a:buClr>
              <a:buSzPts val="3800"/>
              <a:buFont typeface="Sulphur Point"/>
              <a:buNone/>
              <a:defRPr sz="3800" b="1">
                <a:solidFill>
                  <a:schemeClr val="lt2"/>
                </a:solidFill>
                <a:latin typeface="Sulphur Point"/>
                <a:ea typeface="Sulphur Point"/>
                <a:cs typeface="Sulphur Point"/>
                <a:sym typeface="Sulphur Point"/>
              </a:defRPr>
            </a:lvl5pPr>
            <a:lvl6pPr lvl="5" rtl="0">
              <a:spcBef>
                <a:spcPts val="0"/>
              </a:spcBef>
              <a:spcAft>
                <a:spcPts val="0"/>
              </a:spcAft>
              <a:buClr>
                <a:schemeClr val="lt2"/>
              </a:buClr>
              <a:buSzPts val="3800"/>
              <a:buFont typeface="Sulphur Point"/>
              <a:buNone/>
              <a:defRPr sz="3800" b="1">
                <a:solidFill>
                  <a:schemeClr val="lt2"/>
                </a:solidFill>
                <a:latin typeface="Sulphur Point"/>
                <a:ea typeface="Sulphur Point"/>
                <a:cs typeface="Sulphur Point"/>
                <a:sym typeface="Sulphur Point"/>
              </a:defRPr>
            </a:lvl6pPr>
            <a:lvl7pPr lvl="6" rtl="0">
              <a:spcBef>
                <a:spcPts val="0"/>
              </a:spcBef>
              <a:spcAft>
                <a:spcPts val="0"/>
              </a:spcAft>
              <a:buClr>
                <a:schemeClr val="lt2"/>
              </a:buClr>
              <a:buSzPts val="3800"/>
              <a:buFont typeface="Sulphur Point"/>
              <a:buNone/>
              <a:defRPr sz="3800" b="1">
                <a:solidFill>
                  <a:schemeClr val="lt2"/>
                </a:solidFill>
                <a:latin typeface="Sulphur Point"/>
                <a:ea typeface="Sulphur Point"/>
                <a:cs typeface="Sulphur Point"/>
                <a:sym typeface="Sulphur Point"/>
              </a:defRPr>
            </a:lvl7pPr>
            <a:lvl8pPr lvl="7" rtl="0">
              <a:spcBef>
                <a:spcPts val="0"/>
              </a:spcBef>
              <a:spcAft>
                <a:spcPts val="0"/>
              </a:spcAft>
              <a:buClr>
                <a:schemeClr val="lt2"/>
              </a:buClr>
              <a:buSzPts val="3800"/>
              <a:buFont typeface="Sulphur Point"/>
              <a:buNone/>
              <a:defRPr sz="3800" b="1">
                <a:solidFill>
                  <a:schemeClr val="lt2"/>
                </a:solidFill>
                <a:latin typeface="Sulphur Point"/>
                <a:ea typeface="Sulphur Point"/>
                <a:cs typeface="Sulphur Point"/>
                <a:sym typeface="Sulphur Point"/>
              </a:defRPr>
            </a:lvl8pPr>
            <a:lvl9pPr lvl="8" rtl="0">
              <a:spcBef>
                <a:spcPts val="0"/>
              </a:spcBef>
              <a:spcAft>
                <a:spcPts val="0"/>
              </a:spcAft>
              <a:buClr>
                <a:schemeClr val="lt2"/>
              </a:buClr>
              <a:buSzPts val="3800"/>
              <a:buFont typeface="Sulphur Point"/>
              <a:buNone/>
              <a:defRPr sz="3800" b="1">
                <a:solidFill>
                  <a:schemeClr val="lt2"/>
                </a:solidFill>
                <a:latin typeface="Sulphur Point"/>
                <a:ea typeface="Sulphur Point"/>
                <a:cs typeface="Sulphur Point"/>
                <a:sym typeface="Sulphur Poin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Work Sans"/>
              <a:buChar char="●"/>
              <a:defRPr>
                <a:solidFill>
                  <a:schemeClr val="lt2"/>
                </a:solidFill>
                <a:latin typeface="Work Sans"/>
                <a:ea typeface="Work Sans"/>
                <a:cs typeface="Work Sans"/>
                <a:sym typeface="Work Sans"/>
              </a:defRPr>
            </a:lvl1pPr>
            <a:lvl2pPr marL="914400" lvl="1" indent="-317500">
              <a:lnSpc>
                <a:spcPct val="100000"/>
              </a:lnSpc>
              <a:spcBef>
                <a:spcPts val="1600"/>
              </a:spcBef>
              <a:spcAft>
                <a:spcPts val="0"/>
              </a:spcAft>
              <a:buClr>
                <a:schemeClr val="lt2"/>
              </a:buClr>
              <a:buSzPts val="1400"/>
              <a:buFont typeface="Work Sans"/>
              <a:buChar char="○"/>
              <a:defRPr>
                <a:solidFill>
                  <a:schemeClr val="lt2"/>
                </a:solidFill>
                <a:latin typeface="Work Sans"/>
                <a:ea typeface="Work Sans"/>
                <a:cs typeface="Work Sans"/>
                <a:sym typeface="Work Sans"/>
              </a:defRPr>
            </a:lvl2pPr>
            <a:lvl3pPr marL="1371600" lvl="2" indent="-317500">
              <a:lnSpc>
                <a:spcPct val="100000"/>
              </a:lnSpc>
              <a:spcBef>
                <a:spcPts val="1600"/>
              </a:spcBef>
              <a:spcAft>
                <a:spcPts val="0"/>
              </a:spcAft>
              <a:buClr>
                <a:schemeClr val="lt2"/>
              </a:buClr>
              <a:buSzPts val="1400"/>
              <a:buFont typeface="Work Sans"/>
              <a:buChar char="■"/>
              <a:defRPr>
                <a:solidFill>
                  <a:schemeClr val="lt2"/>
                </a:solidFill>
                <a:latin typeface="Work Sans"/>
                <a:ea typeface="Work Sans"/>
                <a:cs typeface="Work Sans"/>
                <a:sym typeface="Work Sans"/>
              </a:defRPr>
            </a:lvl3pPr>
            <a:lvl4pPr marL="1828800" lvl="3" indent="-317500">
              <a:lnSpc>
                <a:spcPct val="100000"/>
              </a:lnSpc>
              <a:spcBef>
                <a:spcPts val="1600"/>
              </a:spcBef>
              <a:spcAft>
                <a:spcPts val="0"/>
              </a:spcAft>
              <a:buClr>
                <a:schemeClr val="lt2"/>
              </a:buClr>
              <a:buSzPts val="1400"/>
              <a:buFont typeface="Work Sans"/>
              <a:buChar char="●"/>
              <a:defRPr>
                <a:solidFill>
                  <a:schemeClr val="lt2"/>
                </a:solidFill>
                <a:latin typeface="Work Sans"/>
                <a:ea typeface="Work Sans"/>
                <a:cs typeface="Work Sans"/>
                <a:sym typeface="Work Sans"/>
              </a:defRPr>
            </a:lvl4pPr>
            <a:lvl5pPr marL="2286000" lvl="4" indent="-317500">
              <a:lnSpc>
                <a:spcPct val="100000"/>
              </a:lnSpc>
              <a:spcBef>
                <a:spcPts val="1600"/>
              </a:spcBef>
              <a:spcAft>
                <a:spcPts val="0"/>
              </a:spcAft>
              <a:buClr>
                <a:schemeClr val="lt2"/>
              </a:buClr>
              <a:buSzPts val="1400"/>
              <a:buFont typeface="Work Sans"/>
              <a:buChar char="○"/>
              <a:defRPr>
                <a:solidFill>
                  <a:schemeClr val="lt2"/>
                </a:solidFill>
                <a:latin typeface="Work Sans"/>
                <a:ea typeface="Work Sans"/>
                <a:cs typeface="Work Sans"/>
                <a:sym typeface="Work Sans"/>
              </a:defRPr>
            </a:lvl5pPr>
            <a:lvl6pPr marL="2743200" lvl="5" indent="-317500">
              <a:lnSpc>
                <a:spcPct val="100000"/>
              </a:lnSpc>
              <a:spcBef>
                <a:spcPts val="1600"/>
              </a:spcBef>
              <a:spcAft>
                <a:spcPts val="0"/>
              </a:spcAft>
              <a:buClr>
                <a:schemeClr val="lt2"/>
              </a:buClr>
              <a:buSzPts val="1400"/>
              <a:buFont typeface="Work Sans"/>
              <a:buChar char="■"/>
              <a:defRPr>
                <a:solidFill>
                  <a:schemeClr val="lt2"/>
                </a:solidFill>
                <a:latin typeface="Work Sans"/>
                <a:ea typeface="Work Sans"/>
                <a:cs typeface="Work Sans"/>
                <a:sym typeface="Work Sans"/>
              </a:defRPr>
            </a:lvl6pPr>
            <a:lvl7pPr marL="3200400" lvl="6" indent="-317500">
              <a:lnSpc>
                <a:spcPct val="100000"/>
              </a:lnSpc>
              <a:spcBef>
                <a:spcPts val="1600"/>
              </a:spcBef>
              <a:spcAft>
                <a:spcPts val="0"/>
              </a:spcAft>
              <a:buClr>
                <a:schemeClr val="lt2"/>
              </a:buClr>
              <a:buSzPts val="1400"/>
              <a:buFont typeface="Work Sans"/>
              <a:buChar char="●"/>
              <a:defRPr>
                <a:solidFill>
                  <a:schemeClr val="lt2"/>
                </a:solidFill>
                <a:latin typeface="Work Sans"/>
                <a:ea typeface="Work Sans"/>
                <a:cs typeface="Work Sans"/>
                <a:sym typeface="Work Sans"/>
              </a:defRPr>
            </a:lvl7pPr>
            <a:lvl8pPr marL="3657600" lvl="7" indent="-317500">
              <a:lnSpc>
                <a:spcPct val="100000"/>
              </a:lnSpc>
              <a:spcBef>
                <a:spcPts val="1600"/>
              </a:spcBef>
              <a:spcAft>
                <a:spcPts val="0"/>
              </a:spcAft>
              <a:buClr>
                <a:schemeClr val="lt2"/>
              </a:buClr>
              <a:buSzPts val="1400"/>
              <a:buFont typeface="Work Sans"/>
              <a:buChar char="○"/>
              <a:defRPr>
                <a:solidFill>
                  <a:schemeClr val="lt2"/>
                </a:solidFill>
                <a:latin typeface="Work Sans"/>
                <a:ea typeface="Work Sans"/>
                <a:cs typeface="Work Sans"/>
                <a:sym typeface="Work Sans"/>
              </a:defRPr>
            </a:lvl8pPr>
            <a:lvl9pPr marL="4114800" lvl="8" indent="-317500">
              <a:lnSpc>
                <a:spcPct val="100000"/>
              </a:lnSpc>
              <a:spcBef>
                <a:spcPts val="1600"/>
              </a:spcBef>
              <a:spcAft>
                <a:spcPts val="1600"/>
              </a:spcAft>
              <a:buClr>
                <a:schemeClr val="lt2"/>
              </a:buClr>
              <a:buSzPts val="1400"/>
              <a:buFont typeface="Work Sans"/>
              <a:buChar char="■"/>
              <a:defRPr>
                <a:solidFill>
                  <a:schemeClr val="lt2"/>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888"/>
        <p:cNvGrpSpPr/>
        <p:nvPr/>
      </p:nvGrpSpPr>
      <p:grpSpPr>
        <a:xfrm>
          <a:off x="0" y="0"/>
          <a:ext cx="0" cy="0"/>
          <a:chOff x="0" y="0"/>
          <a:chExt cx="0" cy="0"/>
        </a:xfrm>
      </p:grpSpPr>
      <p:sp>
        <p:nvSpPr>
          <p:cNvPr id="889" name="Google Shape;88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3800"/>
              <a:buFont typeface="Sulphur Point"/>
              <a:buNone/>
              <a:defRPr sz="3800" b="1" i="0" u="none" strike="noStrike" cap="none">
                <a:solidFill>
                  <a:schemeClr val="lt2"/>
                </a:solidFill>
                <a:latin typeface="Sulphur Point"/>
                <a:ea typeface="Sulphur Point"/>
                <a:cs typeface="Sulphur Point"/>
                <a:sym typeface="Sulphur Point"/>
              </a:defRPr>
            </a:lvl1pPr>
            <a:lvl2pPr marR="0" lvl="1" algn="l" rtl="0">
              <a:lnSpc>
                <a:spcPct val="100000"/>
              </a:lnSpc>
              <a:spcBef>
                <a:spcPts val="0"/>
              </a:spcBef>
              <a:spcAft>
                <a:spcPts val="0"/>
              </a:spcAft>
              <a:buClr>
                <a:schemeClr val="lt2"/>
              </a:buClr>
              <a:buSzPts val="3800"/>
              <a:buFont typeface="Sulphur Point"/>
              <a:buNone/>
              <a:defRPr sz="3800" b="1" i="0" u="none" strike="noStrike" cap="none">
                <a:solidFill>
                  <a:schemeClr val="lt2"/>
                </a:solidFill>
                <a:latin typeface="Sulphur Point"/>
                <a:ea typeface="Sulphur Point"/>
                <a:cs typeface="Sulphur Point"/>
                <a:sym typeface="Sulphur Point"/>
              </a:defRPr>
            </a:lvl2pPr>
            <a:lvl3pPr marR="0" lvl="2" algn="l" rtl="0">
              <a:lnSpc>
                <a:spcPct val="100000"/>
              </a:lnSpc>
              <a:spcBef>
                <a:spcPts val="0"/>
              </a:spcBef>
              <a:spcAft>
                <a:spcPts val="0"/>
              </a:spcAft>
              <a:buClr>
                <a:schemeClr val="lt2"/>
              </a:buClr>
              <a:buSzPts val="3800"/>
              <a:buFont typeface="Sulphur Point"/>
              <a:buNone/>
              <a:defRPr sz="3800" b="1" i="0" u="none" strike="noStrike" cap="none">
                <a:solidFill>
                  <a:schemeClr val="lt2"/>
                </a:solidFill>
                <a:latin typeface="Sulphur Point"/>
                <a:ea typeface="Sulphur Point"/>
                <a:cs typeface="Sulphur Point"/>
                <a:sym typeface="Sulphur Point"/>
              </a:defRPr>
            </a:lvl3pPr>
            <a:lvl4pPr marR="0" lvl="3" algn="l" rtl="0">
              <a:lnSpc>
                <a:spcPct val="100000"/>
              </a:lnSpc>
              <a:spcBef>
                <a:spcPts val="0"/>
              </a:spcBef>
              <a:spcAft>
                <a:spcPts val="0"/>
              </a:spcAft>
              <a:buClr>
                <a:schemeClr val="lt2"/>
              </a:buClr>
              <a:buSzPts val="3800"/>
              <a:buFont typeface="Sulphur Point"/>
              <a:buNone/>
              <a:defRPr sz="3800" b="1" i="0" u="none" strike="noStrike" cap="none">
                <a:solidFill>
                  <a:schemeClr val="lt2"/>
                </a:solidFill>
                <a:latin typeface="Sulphur Point"/>
                <a:ea typeface="Sulphur Point"/>
                <a:cs typeface="Sulphur Point"/>
                <a:sym typeface="Sulphur Point"/>
              </a:defRPr>
            </a:lvl4pPr>
            <a:lvl5pPr marR="0" lvl="4" algn="l" rtl="0">
              <a:lnSpc>
                <a:spcPct val="100000"/>
              </a:lnSpc>
              <a:spcBef>
                <a:spcPts val="0"/>
              </a:spcBef>
              <a:spcAft>
                <a:spcPts val="0"/>
              </a:spcAft>
              <a:buClr>
                <a:schemeClr val="lt2"/>
              </a:buClr>
              <a:buSzPts val="3800"/>
              <a:buFont typeface="Sulphur Point"/>
              <a:buNone/>
              <a:defRPr sz="3800" b="1" i="0" u="none" strike="noStrike" cap="none">
                <a:solidFill>
                  <a:schemeClr val="lt2"/>
                </a:solidFill>
                <a:latin typeface="Sulphur Point"/>
                <a:ea typeface="Sulphur Point"/>
                <a:cs typeface="Sulphur Point"/>
                <a:sym typeface="Sulphur Point"/>
              </a:defRPr>
            </a:lvl5pPr>
            <a:lvl6pPr marR="0" lvl="5" algn="l" rtl="0">
              <a:lnSpc>
                <a:spcPct val="100000"/>
              </a:lnSpc>
              <a:spcBef>
                <a:spcPts val="0"/>
              </a:spcBef>
              <a:spcAft>
                <a:spcPts val="0"/>
              </a:spcAft>
              <a:buClr>
                <a:schemeClr val="lt2"/>
              </a:buClr>
              <a:buSzPts val="3800"/>
              <a:buFont typeface="Sulphur Point"/>
              <a:buNone/>
              <a:defRPr sz="3800" b="1" i="0" u="none" strike="noStrike" cap="none">
                <a:solidFill>
                  <a:schemeClr val="lt2"/>
                </a:solidFill>
                <a:latin typeface="Sulphur Point"/>
                <a:ea typeface="Sulphur Point"/>
                <a:cs typeface="Sulphur Point"/>
                <a:sym typeface="Sulphur Point"/>
              </a:defRPr>
            </a:lvl6pPr>
            <a:lvl7pPr marR="0" lvl="6" algn="l" rtl="0">
              <a:lnSpc>
                <a:spcPct val="100000"/>
              </a:lnSpc>
              <a:spcBef>
                <a:spcPts val="0"/>
              </a:spcBef>
              <a:spcAft>
                <a:spcPts val="0"/>
              </a:spcAft>
              <a:buClr>
                <a:schemeClr val="lt2"/>
              </a:buClr>
              <a:buSzPts val="3800"/>
              <a:buFont typeface="Sulphur Point"/>
              <a:buNone/>
              <a:defRPr sz="3800" b="1" i="0" u="none" strike="noStrike" cap="none">
                <a:solidFill>
                  <a:schemeClr val="lt2"/>
                </a:solidFill>
                <a:latin typeface="Sulphur Point"/>
                <a:ea typeface="Sulphur Point"/>
                <a:cs typeface="Sulphur Point"/>
                <a:sym typeface="Sulphur Point"/>
              </a:defRPr>
            </a:lvl7pPr>
            <a:lvl8pPr marR="0" lvl="7" algn="l" rtl="0">
              <a:lnSpc>
                <a:spcPct val="100000"/>
              </a:lnSpc>
              <a:spcBef>
                <a:spcPts val="0"/>
              </a:spcBef>
              <a:spcAft>
                <a:spcPts val="0"/>
              </a:spcAft>
              <a:buClr>
                <a:schemeClr val="lt2"/>
              </a:buClr>
              <a:buSzPts val="3800"/>
              <a:buFont typeface="Sulphur Point"/>
              <a:buNone/>
              <a:defRPr sz="3800" b="1" i="0" u="none" strike="noStrike" cap="none">
                <a:solidFill>
                  <a:schemeClr val="lt2"/>
                </a:solidFill>
                <a:latin typeface="Sulphur Point"/>
                <a:ea typeface="Sulphur Point"/>
                <a:cs typeface="Sulphur Point"/>
                <a:sym typeface="Sulphur Point"/>
              </a:defRPr>
            </a:lvl8pPr>
            <a:lvl9pPr marR="0" lvl="8" algn="l" rtl="0">
              <a:lnSpc>
                <a:spcPct val="100000"/>
              </a:lnSpc>
              <a:spcBef>
                <a:spcPts val="0"/>
              </a:spcBef>
              <a:spcAft>
                <a:spcPts val="0"/>
              </a:spcAft>
              <a:buClr>
                <a:schemeClr val="lt2"/>
              </a:buClr>
              <a:buSzPts val="3800"/>
              <a:buFont typeface="Sulphur Point"/>
              <a:buNone/>
              <a:defRPr sz="3800" b="1" i="0" u="none" strike="noStrike" cap="none">
                <a:solidFill>
                  <a:schemeClr val="lt2"/>
                </a:solidFill>
                <a:latin typeface="Sulphur Point"/>
                <a:ea typeface="Sulphur Point"/>
                <a:cs typeface="Sulphur Point"/>
                <a:sym typeface="Sulphur Point"/>
              </a:defRPr>
            </a:lvl9pPr>
          </a:lstStyle>
          <a:p>
            <a:endParaRPr/>
          </a:p>
        </p:txBody>
      </p:sp>
      <p:sp>
        <p:nvSpPr>
          <p:cNvPr id="890" name="Google Shape;890;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2"/>
              </a:buClr>
              <a:buSzPts val="1400"/>
              <a:buFont typeface="Work Sans"/>
              <a:buChar char="●"/>
              <a:defRPr sz="1400" b="0" i="0" u="none" strike="noStrike" cap="none">
                <a:solidFill>
                  <a:schemeClr val="lt2"/>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lt2"/>
              </a:buClr>
              <a:buSzPts val="1400"/>
              <a:buFont typeface="Work Sans"/>
              <a:buChar char="○"/>
              <a:defRPr sz="1400" b="0" i="0" u="none" strike="noStrike" cap="none">
                <a:solidFill>
                  <a:schemeClr val="lt2"/>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lt2"/>
              </a:buClr>
              <a:buSzPts val="1400"/>
              <a:buFont typeface="Work Sans"/>
              <a:buChar char="■"/>
              <a:defRPr sz="1400" b="0" i="0" u="none" strike="noStrike" cap="none">
                <a:solidFill>
                  <a:schemeClr val="lt2"/>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lt2"/>
              </a:buClr>
              <a:buSzPts val="1400"/>
              <a:buFont typeface="Work Sans"/>
              <a:buChar char="●"/>
              <a:defRPr sz="1400" b="0" i="0" u="none" strike="noStrike" cap="none">
                <a:solidFill>
                  <a:schemeClr val="lt2"/>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lt2"/>
              </a:buClr>
              <a:buSzPts val="1400"/>
              <a:buFont typeface="Work Sans"/>
              <a:buChar char="○"/>
              <a:defRPr sz="1400" b="0" i="0" u="none" strike="noStrike" cap="none">
                <a:solidFill>
                  <a:schemeClr val="lt2"/>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lt2"/>
              </a:buClr>
              <a:buSzPts val="1400"/>
              <a:buFont typeface="Work Sans"/>
              <a:buChar char="■"/>
              <a:defRPr sz="1400" b="0" i="0" u="none" strike="noStrike" cap="none">
                <a:solidFill>
                  <a:schemeClr val="lt2"/>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lt2"/>
              </a:buClr>
              <a:buSzPts val="1400"/>
              <a:buFont typeface="Work Sans"/>
              <a:buChar char="●"/>
              <a:defRPr sz="1400" b="0" i="0" u="none" strike="noStrike" cap="none">
                <a:solidFill>
                  <a:schemeClr val="lt2"/>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lt2"/>
              </a:buClr>
              <a:buSzPts val="1400"/>
              <a:buFont typeface="Work Sans"/>
              <a:buChar char="○"/>
              <a:defRPr sz="1400" b="0" i="0" u="none" strike="noStrike" cap="none">
                <a:solidFill>
                  <a:schemeClr val="lt2"/>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lt2"/>
              </a:buClr>
              <a:buSzPts val="1400"/>
              <a:buFont typeface="Work Sans"/>
              <a:buChar char="■"/>
              <a:defRPr sz="1400" b="0" i="0" u="none" strike="noStrike" cap="none">
                <a:solidFill>
                  <a:schemeClr val="lt2"/>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ranslink.ca/news/2022/may/bus%20ridership%20leading%20the%20return%20to%20transit"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42"/>
          <p:cNvSpPr txBox="1">
            <a:spLocks noGrp="1"/>
          </p:cNvSpPr>
          <p:nvPr>
            <p:ph type="ctrTitle"/>
          </p:nvPr>
        </p:nvSpPr>
        <p:spPr>
          <a:xfrm>
            <a:off x="533097" y="1200850"/>
            <a:ext cx="4228500" cy="21804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5200"/>
              <a:buNone/>
            </a:pPr>
            <a:br>
              <a:rPr lang="en" sz="10800">
                <a:solidFill>
                  <a:schemeClr val="accent2"/>
                </a:solidFill>
              </a:rPr>
            </a:br>
            <a:br>
              <a:rPr lang="en" sz="10800">
                <a:solidFill>
                  <a:schemeClr val="accent2"/>
                </a:solidFill>
              </a:rPr>
            </a:br>
            <a:endParaRPr sz="6400"/>
          </a:p>
        </p:txBody>
      </p:sp>
      <p:sp>
        <p:nvSpPr>
          <p:cNvPr id="1729" name="Google Shape;1729;p42"/>
          <p:cNvSpPr txBox="1">
            <a:spLocks noGrp="1"/>
          </p:cNvSpPr>
          <p:nvPr>
            <p:ph type="subTitle" idx="1"/>
          </p:nvPr>
        </p:nvSpPr>
        <p:spPr>
          <a:xfrm>
            <a:off x="909413" y="3108887"/>
            <a:ext cx="3475867" cy="1000244"/>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0" tIns="91425" rIns="91425" bIns="91425" anchor="ctr" anchorCtr="1">
            <a:spAutoFit/>
          </a:bodyPr>
          <a:lstStyle/>
          <a:p>
            <a:pPr marL="457200" lvl="0" indent="-317500" algn="ctr" rtl="0">
              <a:lnSpc>
                <a:spcPct val="100000"/>
              </a:lnSpc>
              <a:spcBef>
                <a:spcPts val="0"/>
              </a:spcBef>
              <a:spcAft>
                <a:spcPts val="0"/>
              </a:spcAft>
              <a:buSzPts val="1400"/>
              <a:buNone/>
            </a:pPr>
            <a:r>
              <a:rPr lang="en" b="1" dirty="0">
                <a:latin typeface="Helvetica Neue"/>
                <a:ea typeface="Helvetica Neue"/>
                <a:cs typeface="Helvetica Neue"/>
                <a:sym typeface="Helvetica Neue"/>
              </a:rPr>
              <a:t>Design</a:t>
            </a:r>
            <a:r>
              <a:rPr lang="zh-CN" altLang="en-US" b="1" dirty="0">
                <a:latin typeface="Helvetica Neue"/>
                <a:ea typeface="Helvetica Neue"/>
                <a:cs typeface="Helvetica Neue"/>
                <a:sym typeface="Helvetica Neue"/>
              </a:rPr>
              <a:t> </a:t>
            </a:r>
            <a:r>
              <a:rPr lang="en-US" altLang="zh-CN" b="1" dirty="0">
                <a:latin typeface="Helvetica Neue"/>
                <a:ea typeface="Helvetica Neue"/>
                <a:cs typeface="Helvetica Neue"/>
                <a:sym typeface="Helvetica Neue"/>
              </a:rPr>
              <a:t>of</a:t>
            </a:r>
            <a:r>
              <a:rPr lang="zh-CN" altLang="en-US" b="1" dirty="0">
                <a:latin typeface="Helvetica Neue"/>
                <a:ea typeface="Helvetica Neue"/>
                <a:cs typeface="Helvetica Neue"/>
                <a:sym typeface="Helvetica Neue"/>
              </a:rPr>
              <a:t> </a:t>
            </a:r>
            <a:r>
              <a:rPr lang="en-US" altLang="zh-CN" b="1" dirty="0">
                <a:latin typeface="Helvetica Neue"/>
                <a:ea typeface="Helvetica Neue"/>
                <a:cs typeface="Helvetica Neue"/>
                <a:sym typeface="Helvetica Neue"/>
              </a:rPr>
              <a:t>New</a:t>
            </a:r>
            <a:r>
              <a:rPr lang="en" b="1" dirty="0">
                <a:latin typeface="Helvetica Neue"/>
                <a:ea typeface="Helvetica Neue"/>
                <a:cs typeface="Helvetica Neue"/>
                <a:sym typeface="Helvetica Neue"/>
              </a:rPr>
              <a:t> APP </a:t>
            </a:r>
            <a:r>
              <a:rPr lang="en" b="1" dirty="0" err="1">
                <a:latin typeface="Helvetica Neue"/>
                <a:ea typeface="Helvetica Neue"/>
                <a:cs typeface="Helvetica Neue"/>
                <a:sym typeface="Inter"/>
              </a:rPr>
              <a:t>CozyCommute</a:t>
            </a:r>
            <a:endParaRPr lang="en" b="1" dirty="0">
              <a:latin typeface="Helvetica Neue"/>
              <a:ea typeface="Helvetica Neue"/>
              <a:cs typeface="Helvetica Neue"/>
              <a:sym typeface="Inter"/>
            </a:endParaRPr>
          </a:p>
          <a:p>
            <a:pPr marL="457200" lvl="0" indent="-317500" algn="ctr" rtl="0">
              <a:lnSpc>
                <a:spcPct val="100000"/>
              </a:lnSpc>
              <a:spcBef>
                <a:spcPts val="0"/>
              </a:spcBef>
              <a:spcAft>
                <a:spcPts val="0"/>
              </a:spcAft>
              <a:buSzPts val="1400"/>
              <a:buNone/>
            </a:pPr>
            <a:r>
              <a:rPr lang="en" sz="1050" dirty="0">
                <a:latin typeface="Helvetica Neue"/>
                <a:ea typeface="Helvetica Neue"/>
                <a:cs typeface="Helvetica Neue"/>
                <a:sym typeface="Helvetica Neue"/>
              </a:rPr>
              <a:t>Harnessing the Power of Data to Improve Customer Service </a:t>
            </a:r>
          </a:p>
        </p:txBody>
      </p:sp>
      <p:pic>
        <p:nvPicPr>
          <p:cNvPr id="1731" name="Google Shape;1731;p42"/>
          <p:cNvPicPr preferRelativeResize="0"/>
          <p:nvPr/>
        </p:nvPicPr>
        <p:blipFill rotWithShape="1">
          <a:blip r:embed="rId3">
            <a:alphaModFix/>
          </a:blip>
          <a:srcRect/>
          <a:stretch/>
        </p:blipFill>
        <p:spPr>
          <a:xfrm>
            <a:off x="992265" y="1656368"/>
            <a:ext cx="3310164" cy="1269364"/>
          </a:xfrm>
          <a:prstGeom prst="rect">
            <a:avLst/>
          </a:prstGeom>
          <a:noFill/>
          <a:ln>
            <a:noFill/>
          </a:ln>
        </p:spPr>
      </p:pic>
      <p:pic>
        <p:nvPicPr>
          <p:cNvPr id="2" name="Google Shape;1919;p61">
            <a:extLst>
              <a:ext uri="{FF2B5EF4-FFF2-40B4-BE49-F238E27FC236}">
                <a16:creationId xmlns:a16="http://schemas.microsoft.com/office/drawing/2014/main" id="{EE3051E6-F1DC-8CF8-13F1-4E154127DA0E}"/>
              </a:ext>
            </a:extLst>
          </p:cNvPr>
          <p:cNvPicPr preferRelativeResize="0"/>
          <p:nvPr/>
        </p:nvPicPr>
        <p:blipFill rotWithShape="1">
          <a:blip r:embed="rId4">
            <a:alphaModFix/>
          </a:blip>
          <a:srcRect r="50472" b="46294"/>
          <a:stretch/>
        </p:blipFill>
        <p:spPr>
          <a:xfrm>
            <a:off x="5049315" y="1553641"/>
            <a:ext cx="2772071" cy="27441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52"/>
          <p:cNvSpPr txBox="1">
            <a:spLocks noGrp="1"/>
          </p:cNvSpPr>
          <p:nvPr>
            <p:ph type="title"/>
          </p:nvPr>
        </p:nvSpPr>
        <p:spPr>
          <a:xfrm>
            <a:off x="884275" y="48285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 Demo</a:t>
            </a:r>
            <a:endParaRPr/>
          </a:p>
        </p:txBody>
      </p:sp>
      <p:pic>
        <p:nvPicPr>
          <p:cNvPr id="1835" name="Google Shape;1835;p52"/>
          <p:cNvPicPr preferRelativeResize="0"/>
          <p:nvPr/>
        </p:nvPicPr>
        <p:blipFill>
          <a:blip r:embed="rId5">
            <a:alphaModFix/>
          </a:blip>
          <a:stretch>
            <a:fillRect/>
          </a:stretch>
        </p:blipFill>
        <p:spPr>
          <a:xfrm>
            <a:off x="3453493" y="599111"/>
            <a:ext cx="468016" cy="331618"/>
          </a:xfrm>
          <a:prstGeom prst="rect">
            <a:avLst/>
          </a:prstGeom>
          <a:noFill/>
          <a:ln>
            <a:noFill/>
          </a:ln>
        </p:spPr>
      </p:pic>
      <p:pic>
        <p:nvPicPr>
          <p:cNvPr id="2" name="App Demo.mp4">
            <a:hlinkClick r:id="" action="ppaction://media"/>
            <a:extLst>
              <a:ext uri="{FF2B5EF4-FFF2-40B4-BE49-F238E27FC236}">
                <a16:creationId xmlns:a16="http://schemas.microsoft.com/office/drawing/2014/main" id="{5CE73E3B-D9C4-D0BC-95EF-60BCBEDF4A6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37567" y="1055550"/>
            <a:ext cx="1896170" cy="37757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53"/>
          <p:cNvSpPr txBox="1">
            <a:spLocks noGrp="1"/>
          </p:cNvSpPr>
          <p:nvPr>
            <p:ph type="title"/>
          </p:nvPr>
        </p:nvSpPr>
        <p:spPr>
          <a:xfrm>
            <a:off x="720000" y="89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Tech Stack Explored </a:t>
            </a:r>
            <a:endParaRPr/>
          </a:p>
        </p:txBody>
      </p:sp>
      <p:sp>
        <p:nvSpPr>
          <p:cNvPr id="1841" name="Google Shape;1841;p53"/>
          <p:cNvSpPr txBox="1"/>
          <p:nvPr/>
        </p:nvSpPr>
        <p:spPr>
          <a:xfrm>
            <a:off x="4254425" y="2161800"/>
            <a:ext cx="2685600" cy="6531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sz="1200">
                <a:latin typeface="Inter"/>
                <a:ea typeface="Inter"/>
                <a:cs typeface="Inter"/>
                <a:sym typeface="Inter"/>
              </a:rPr>
              <a:t> </a:t>
            </a:r>
            <a:endParaRPr sz="1200">
              <a:solidFill>
                <a:srgbClr val="000000"/>
              </a:solidFill>
              <a:latin typeface="Inter"/>
              <a:ea typeface="Inter"/>
              <a:cs typeface="Inter"/>
              <a:sym typeface="Inter"/>
            </a:endParaRPr>
          </a:p>
        </p:txBody>
      </p:sp>
      <p:sp>
        <p:nvSpPr>
          <p:cNvPr id="1842" name="Google Shape;1842;p53"/>
          <p:cNvSpPr txBox="1"/>
          <p:nvPr/>
        </p:nvSpPr>
        <p:spPr>
          <a:xfrm>
            <a:off x="3063525" y="2222625"/>
            <a:ext cx="2013600" cy="868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endParaRPr sz="1200">
              <a:solidFill>
                <a:srgbClr val="000000"/>
              </a:solidFill>
              <a:latin typeface="Inter"/>
              <a:ea typeface="Inter"/>
              <a:cs typeface="Inter"/>
              <a:sym typeface="Inter"/>
            </a:endParaRPr>
          </a:p>
        </p:txBody>
      </p:sp>
      <p:sp>
        <p:nvSpPr>
          <p:cNvPr id="1843" name="Google Shape;1843;p53"/>
          <p:cNvSpPr txBox="1"/>
          <p:nvPr/>
        </p:nvSpPr>
        <p:spPr>
          <a:xfrm>
            <a:off x="3292475" y="3614950"/>
            <a:ext cx="4823700" cy="868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endParaRPr sz="1200">
              <a:solidFill>
                <a:srgbClr val="000000"/>
              </a:solidFill>
              <a:latin typeface="Inter"/>
              <a:ea typeface="Inter"/>
              <a:cs typeface="Inter"/>
              <a:sym typeface="Inter"/>
            </a:endParaRPr>
          </a:p>
        </p:txBody>
      </p:sp>
      <p:sp>
        <p:nvSpPr>
          <p:cNvPr id="1844" name="Google Shape;1844;p53"/>
          <p:cNvSpPr txBox="1"/>
          <p:nvPr/>
        </p:nvSpPr>
        <p:spPr>
          <a:xfrm>
            <a:off x="3292475" y="4204950"/>
            <a:ext cx="4823700" cy="868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endParaRPr sz="1200">
              <a:solidFill>
                <a:srgbClr val="000000"/>
              </a:solidFill>
              <a:latin typeface="Inter"/>
              <a:ea typeface="Inter"/>
              <a:cs typeface="Inter"/>
              <a:sym typeface="Inter"/>
            </a:endParaRPr>
          </a:p>
        </p:txBody>
      </p:sp>
      <p:sp>
        <p:nvSpPr>
          <p:cNvPr id="1845" name="Google Shape;1845;p53"/>
          <p:cNvSpPr txBox="1"/>
          <p:nvPr/>
        </p:nvSpPr>
        <p:spPr>
          <a:xfrm>
            <a:off x="3292475" y="2683425"/>
            <a:ext cx="4823700" cy="868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endParaRPr sz="1200">
              <a:solidFill>
                <a:srgbClr val="000000"/>
              </a:solidFill>
              <a:latin typeface="Inter"/>
              <a:ea typeface="Inter"/>
              <a:cs typeface="Inter"/>
              <a:sym typeface="Inter"/>
            </a:endParaRPr>
          </a:p>
        </p:txBody>
      </p:sp>
      <p:sp>
        <p:nvSpPr>
          <p:cNvPr id="1846" name="Google Shape;1846;p53"/>
          <p:cNvSpPr txBox="1"/>
          <p:nvPr/>
        </p:nvSpPr>
        <p:spPr>
          <a:xfrm>
            <a:off x="3292475" y="3185575"/>
            <a:ext cx="4823700" cy="3201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endParaRPr sz="1200">
              <a:solidFill>
                <a:srgbClr val="000000"/>
              </a:solidFill>
              <a:latin typeface="Inter"/>
              <a:ea typeface="Inter"/>
              <a:cs typeface="Inter"/>
              <a:sym typeface="Inter"/>
            </a:endParaRPr>
          </a:p>
        </p:txBody>
      </p:sp>
      <p:sp>
        <p:nvSpPr>
          <p:cNvPr id="1847" name="Google Shape;1847;p53"/>
          <p:cNvSpPr txBox="1"/>
          <p:nvPr/>
        </p:nvSpPr>
        <p:spPr>
          <a:xfrm>
            <a:off x="3063525" y="1665675"/>
            <a:ext cx="4664400" cy="6531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endParaRPr sz="1200">
              <a:solidFill>
                <a:srgbClr val="000000"/>
              </a:solidFill>
              <a:latin typeface="Inter"/>
              <a:ea typeface="Inter"/>
              <a:cs typeface="Inter"/>
              <a:sym typeface="Inter"/>
            </a:endParaRPr>
          </a:p>
        </p:txBody>
      </p:sp>
      <p:graphicFrame>
        <p:nvGraphicFramePr>
          <p:cNvPr id="1848" name="Google Shape;1848;p53"/>
          <p:cNvGraphicFramePr/>
          <p:nvPr/>
        </p:nvGraphicFramePr>
        <p:xfrm>
          <a:off x="418800" y="729588"/>
          <a:ext cx="7813550" cy="3979344"/>
        </p:xfrm>
        <a:graphic>
          <a:graphicData uri="http://schemas.openxmlformats.org/drawingml/2006/table">
            <a:tbl>
              <a:tblPr>
                <a:noFill/>
                <a:tableStyleId>{3A274BC4-72FC-43F5-94D7-639990B986B5}</a:tableStyleId>
              </a:tblPr>
              <a:tblGrid>
                <a:gridCol w="3136775">
                  <a:extLst>
                    <a:ext uri="{9D8B030D-6E8A-4147-A177-3AD203B41FA5}">
                      <a16:colId xmlns:a16="http://schemas.microsoft.com/office/drawing/2014/main" val="20000"/>
                    </a:ext>
                  </a:extLst>
                </a:gridCol>
                <a:gridCol w="4676775">
                  <a:extLst>
                    <a:ext uri="{9D8B030D-6E8A-4147-A177-3AD203B41FA5}">
                      <a16:colId xmlns:a16="http://schemas.microsoft.com/office/drawing/2014/main" val="20001"/>
                    </a:ext>
                  </a:extLst>
                </a:gridCol>
              </a:tblGrid>
              <a:tr h="794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05000"/>
                        </a:lnSpc>
                        <a:spcBef>
                          <a:spcPts val="0"/>
                        </a:spcBef>
                        <a:spcAft>
                          <a:spcPts val="1000"/>
                        </a:spcAft>
                        <a:buClr>
                          <a:schemeClr val="dk1"/>
                        </a:buClr>
                        <a:buSzPts val="1100"/>
                        <a:buFont typeface="Arial"/>
                        <a:buNone/>
                      </a:pPr>
                      <a:r>
                        <a:rPr lang="en" sz="1200">
                          <a:solidFill>
                            <a:schemeClr val="dk1"/>
                          </a:solidFill>
                          <a:latin typeface="Inter"/>
                          <a:ea typeface="Inter"/>
                          <a:cs typeface="Inter"/>
                          <a:sym typeface="Inter"/>
                        </a:rPr>
                        <a:t>React Native + Expo for frontend </a:t>
                      </a:r>
                      <a:endParaRPr/>
                    </a:p>
                  </a:txBody>
                  <a:tcPr marL="91425" marR="91425" marT="91425" marB="91425"/>
                </a:tc>
                <a:extLst>
                  <a:ext uri="{0D108BD9-81ED-4DB2-BD59-A6C34878D82A}">
                    <a16:rowId xmlns:a16="http://schemas.microsoft.com/office/drawing/2014/main" val="10000"/>
                  </a:ext>
                </a:extLst>
              </a:tr>
              <a:tr h="6356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05000"/>
                        </a:lnSpc>
                        <a:spcBef>
                          <a:spcPts val="0"/>
                        </a:spcBef>
                        <a:spcAft>
                          <a:spcPts val="1000"/>
                        </a:spcAft>
                        <a:buClr>
                          <a:schemeClr val="dk1"/>
                        </a:buClr>
                        <a:buSzPts val="1100"/>
                        <a:buFont typeface="Arial"/>
                        <a:buNone/>
                      </a:pPr>
                      <a:r>
                        <a:rPr lang="en" sz="1200">
                          <a:solidFill>
                            <a:schemeClr val="dk1"/>
                          </a:solidFill>
                          <a:latin typeface="Inter"/>
                          <a:ea typeface="Inter"/>
                          <a:cs typeface="Inter"/>
                          <a:sym typeface="Inter"/>
                        </a:rPr>
                        <a:t>Google Reverse Geocoding API to get location name from longitude and latitude for Map</a:t>
                      </a:r>
                      <a:endParaRPr/>
                    </a:p>
                  </a:txBody>
                  <a:tcPr marL="91425" marR="91425" marT="91425" marB="91425"/>
                </a:tc>
                <a:extLst>
                  <a:ext uri="{0D108BD9-81ED-4DB2-BD59-A6C34878D82A}">
                    <a16:rowId xmlns:a16="http://schemas.microsoft.com/office/drawing/2014/main" val="10001"/>
                  </a:ext>
                </a:extLst>
              </a:tr>
              <a:tr h="6531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05000"/>
                        </a:lnSpc>
                        <a:spcBef>
                          <a:spcPts val="0"/>
                        </a:spcBef>
                        <a:spcAft>
                          <a:spcPts val="1000"/>
                        </a:spcAft>
                        <a:buNone/>
                      </a:pPr>
                      <a:r>
                        <a:rPr lang="en" sz="1200">
                          <a:solidFill>
                            <a:schemeClr val="dk1"/>
                          </a:solidFill>
                          <a:latin typeface="Inter"/>
                          <a:ea typeface="Inter"/>
                          <a:cs typeface="Inter"/>
                          <a:sym typeface="Inter"/>
                        </a:rPr>
                        <a:t>Fast API for backend </a:t>
                      </a:r>
                      <a:endParaRPr/>
                    </a:p>
                  </a:txBody>
                  <a:tcPr marL="91425" marR="91425" marT="91425" marB="91425"/>
                </a:tc>
                <a:extLst>
                  <a:ext uri="{0D108BD9-81ED-4DB2-BD59-A6C34878D82A}">
                    <a16:rowId xmlns:a16="http://schemas.microsoft.com/office/drawing/2014/main" val="10002"/>
                  </a:ext>
                </a:extLst>
              </a:tr>
              <a:tr h="1669725">
                <a:tc>
                  <a:txBody>
                    <a:bodyPr/>
                    <a:lstStyle/>
                    <a:p>
                      <a:pPr marL="457200" lvl="0" indent="0" algn="l" rtl="0">
                        <a:lnSpc>
                          <a:spcPct val="115000"/>
                        </a:lnSpc>
                        <a:spcBef>
                          <a:spcPts val="0"/>
                        </a:spcBef>
                        <a:spcAft>
                          <a:spcPts val="0"/>
                        </a:spcAft>
                        <a:buNone/>
                      </a:pPr>
                      <a:r>
                        <a:rPr lang="en" sz="1700" b="1">
                          <a:solidFill>
                            <a:srgbClr val="183152"/>
                          </a:solidFill>
                        </a:rPr>
                        <a:t>Translink Open API </a:t>
                      </a:r>
                      <a:endParaRPr sz="1700" b="1">
                        <a:solidFill>
                          <a:srgbClr val="183152"/>
                        </a:solidFill>
                      </a:endParaRPr>
                    </a:p>
                    <a:p>
                      <a:pPr marL="0" lvl="0" indent="0" algn="l" rtl="0">
                        <a:spcBef>
                          <a:spcPts val="0"/>
                        </a:spcBef>
                        <a:spcAft>
                          <a:spcPts val="0"/>
                        </a:spcAft>
                        <a:buNone/>
                      </a:pPr>
                      <a:endParaRPr/>
                    </a:p>
                  </a:txBody>
                  <a:tcPr marL="91425" marR="91425" marT="91425" marB="91425"/>
                </a:tc>
                <a:tc>
                  <a:txBody>
                    <a:bodyPr/>
                    <a:lstStyle/>
                    <a:p>
                      <a:pPr marL="0" lvl="0" indent="0" algn="l" rtl="0">
                        <a:lnSpc>
                          <a:spcPct val="105000"/>
                        </a:lnSpc>
                        <a:spcBef>
                          <a:spcPts val="0"/>
                        </a:spcBef>
                        <a:spcAft>
                          <a:spcPts val="0"/>
                        </a:spcAft>
                        <a:buNone/>
                      </a:pPr>
                      <a:r>
                        <a:rPr lang="en" sz="1200">
                          <a:solidFill>
                            <a:schemeClr val="dk1"/>
                          </a:solidFill>
                          <a:latin typeface="Inter"/>
                          <a:ea typeface="Inter"/>
                          <a:cs typeface="Inter"/>
                          <a:sym typeface="Inter"/>
                        </a:rPr>
                        <a:t>RTTI Stops Endpoint for getting nearby stop codes , stop names given specific radius , longitude and latitude</a:t>
                      </a:r>
                      <a:endParaRPr sz="1200">
                        <a:solidFill>
                          <a:schemeClr val="dk1"/>
                        </a:solidFill>
                        <a:latin typeface="Inter"/>
                        <a:ea typeface="Inter"/>
                        <a:cs typeface="Inter"/>
                        <a:sym typeface="Inter"/>
                      </a:endParaRPr>
                    </a:p>
                    <a:p>
                      <a:pPr marL="0" lvl="0" indent="0" algn="l" rtl="0">
                        <a:lnSpc>
                          <a:spcPct val="105000"/>
                        </a:lnSpc>
                        <a:spcBef>
                          <a:spcPts val="1000"/>
                        </a:spcBef>
                        <a:spcAft>
                          <a:spcPts val="0"/>
                        </a:spcAft>
                        <a:buNone/>
                      </a:pPr>
                      <a:r>
                        <a:rPr lang="en" sz="1200">
                          <a:solidFill>
                            <a:schemeClr val="dk1"/>
                          </a:solidFill>
                          <a:latin typeface="Inter"/>
                          <a:ea typeface="Inter"/>
                          <a:cs typeface="Inter"/>
                          <a:sym typeface="Inter"/>
                        </a:rPr>
                        <a:t>GTFS Static Data to Map Stop Code to Stop ID </a:t>
                      </a:r>
                      <a:endParaRPr sz="1200">
                        <a:solidFill>
                          <a:schemeClr val="dk1"/>
                        </a:solidFill>
                        <a:latin typeface="Inter"/>
                        <a:ea typeface="Inter"/>
                        <a:cs typeface="Inter"/>
                        <a:sym typeface="Inter"/>
                      </a:endParaRPr>
                    </a:p>
                    <a:p>
                      <a:pPr marL="0" lvl="0" indent="0" algn="l" rtl="0">
                        <a:lnSpc>
                          <a:spcPct val="105000"/>
                        </a:lnSpc>
                        <a:spcBef>
                          <a:spcPts val="1000"/>
                        </a:spcBef>
                        <a:spcAft>
                          <a:spcPts val="0"/>
                        </a:spcAft>
                        <a:buNone/>
                      </a:pPr>
                      <a:r>
                        <a:rPr lang="en" sz="1200">
                          <a:solidFill>
                            <a:schemeClr val="dk1"/>
                          </a:solidFill>
                          <a:latin typeface="Inter"/>
                          <a:ea typeface="Inter"/>
                          <a:cs typeface="Inter"/>
                          <a:sym typeface="Inter"/>
                        </a:rPr>
                        <a:t>GTFS Realtime Service Alerts Endpoint for real time transit information given specific Stop ID</a:t>
                      </a:r>
                      <a:endParaRPr sz="1200">
                        <a:solidFill>
                          <a:schemeClr val="dk1"/>
                        </a:solidFill>
                        <a:latin typeface="Inter"/>
                        <a:ea typeface="Inter"/>
                        <a:cs typeface="Inter"/>
                        <a:sym typeface="Inter"/>
                      </a:endParaRPr>
                    </a:p>
                    <a:p>
                      <a:pPr marL="0" lvl="0" indent="0" algn="l" rtl="0">
                        <a:lnSpc>
                          <a:spcPct val="105000"/>
                        </a:lnSpc>
                        <a:spcBef>
                          <a:spcPts val="1000"/>
                        </a:spcBef>
                        <a:spcAft>
                          <a:spcPts val="1000"/>
                        </a:spcAft>
                        <a:buNone/>
                      </a:pPr>
                      <a:r>
                        <a:rPr lang="en" sz="1200">
                          <a:solidFill>
                            <a:schemeClr val="dk1"/>
                          </a:solidFill>
                          <a:latin typeface="Inter"/>
                          <a:ea typeface="Inter"/>
                          <a:cs typeface="Inter"/>
                          <a:sym typeface="Inter"/>
                        </a:rPr>
                        <a:t>GTFS Realtime Trip Update Endpoint for real time bus delays given specific Stop ID</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1849" name="Google Shape;1849;p53"/>
          <p:cNvPicPr preferRelativeResize="0"/>
          <p:nvPr/>
        </p:nvPicPr>
        <p:blipFill>
          <a:blip r:embed="rId3">
            <a:alphaModFix/>
          </a:blip>
          <a:stretch>
            <a:fillRect/>
          </a:stretch>
        </p:blipFill>
        <p:spPr>
          <a:xfrm>
            <a:off x="1046325" y="729588"/>
            <a:ext cx="1543000" cy="868800"/>
          </a:xfrm>
          <a:prstGeom prst="rect">
            <a:avLst/>
          </a:prstGeom>
          <a:noFill/>
          <a:ln>
            <a:noFill/>
          </a:ln>
        </p:spPr>
      </p:pic>
      <p:pic>
        <p:nvPicPr>
          <p:cNvPr id="1850" name="Google Shape;1850;p53"/>
          <p:cNvPicPr preferRelativeResize="0"/>
          <p:nvPr/>
        </p:nvPicPr>
        <p:blipFill>
          <a:blip r:embed="rId4">
            <a:alphaModFix/>
          </a:blip>
          <a:stretch>
            <a:fillRect/>
          </a:stretch>
        </p:blipFill>
        <p:spPr>
          <a:xfrm>
            <a:off x="1660559" y="1621725"/>
            <a:ext cx="446381" cy="446400"/>
          </a:xfrm>
          <a:prstGeom prst="rect">
            <a:avLst/>
          </a:prstGeom>
          <a:noFill/>
          <a:ln>
            <a:noFill/>
          </a:ln>
        </p:spPr>
      </p:pic>
      <p:pic>
        <p:nvPicPr>
          <p:cNvPr id="1851" name="Google Shape;1851;p53"/>
          <p:cNvPicPr preferRelativeResize="0"/>
          <p:nvPr/>
        </p:nvPicPr>
        <p:blipFill rotWithShape="1">
          <a:blip r:embed="rId5">
            <a:alphaModFix/>
          </a:blip>
          <a:srcRect/>
          <a:stretch/>
        </p:blipFill>
        <p:spPr>
          <a:xfrm>
            <a:off x="1178183" y="2091463"/>
            <a:ext cx="1411133" cy="793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5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Assumption</a:t>
            </a:r>
            <a:endParaRPr/>
          </a:p>
        </p:txBody>
      </p:sp>
      <p:sp>
        <p:nvSpPr>
          <p:cNvPr id="1857" name="Google Shape;1857;p54"/>
          <p:cNvSpPr txBox="1"/>
          <p:nvPr/>
        </p:nvSpPr>
        <p:spPr>
          <a:xfrm>
            <a:off x="2518725" y="1454225"/>
            <a:ext cx="5252100" cy="12966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sz="1200">
                <a:latin typeface="Inter"/>
                <a:ea typeface="Inter"/>
                <a:cs typeface="Inter"/>
                <a:sym typeface="Inter"/>
              </a:rPr>
              <a:t>For average delay prediction, a</a:t>
            </a:r>
            <a:r>
              <a:rPr lang="en" sz="1200">
                <a:solidFill>
                  <a:srgbClr val="000000"/>
                </a:solidFill>
                <a:latin typeface="Inter"/>
                <a:ea typeface="Inter"/>
                <a:cs typeface="Inter"/>
                <a:sym typeface="Inter"/>
              </a:rPr>
              <a:t> regression model will be trained using </a:t>
            </a:r>
            <a:r>
              <a:rPr lang="en" sz="1200">
                <a:latin typeface="Inter"/>
                <a:ea typeface="Inter"/>
                <a:cs typeface="Inter"/>
                <a:sym typeface="Inter"/>
              </a:rPr>
              <a:t>collected real time</a:t>
            </a:r>
            <a:r>
              <a:rPr lang="en" sz="1200">
                <a:solidFill>
                  <a:srgbClr val="000000"/>
                </a:solidFill>
                <a:latin typeface="Inter"/>
                <a:ea typeface="Inter"/>
                <a:cs typeface="Inter"/>
                <a:sym typeface="Inter"/>
              </a:rPr>
              <a:t> datas on bus delays which </a:t>
            </a:r>
            <a:r>
              <a:rPr lang="en" sz="1200">
                <a:latin typeface="Inter"/>
                <a:ea typeface="Inter"/>
                <a:cs typeface="Inter"/>
                <a:sym typeface="Inter"/>
              </a:rPr>
              <a:t>will be stored</a:t>
            </a:r>
            <a:r>
              <a:rPr lang="en" sz="1200">
                <a:solidFill>
                  <a:srgbClr val="000000"/>
                </a:solidFill>
                <a:latin typeface="Inter"/>
                <a:ea typeface="Inter"/>
                <a:cs typeface="Inter"/>
                <a:sym typeface="Inter"/>
              </a:rPr>
              <a:t> </a:t>
            </a:r>
            <a:r>
              <a:rPr lang="en" sz="1200">
                <a:latin typeface="Inter"/>
                <a:ea typeface="Inter"/>
                <a:cs typeface="Inter"/>
                <a:sym typeface="Inter"/>
              </a:rPr>
              <a:t>in database in the backend</a:t>
            </a:r>
            <a:r>
              <a:rPr lang="en" sz="1200">
                <a:solidFill>
                  <a:srgbClr val="000000"/>
                </a:solidFill>
                <a:latin typeface="Inter"/>
                <a:ea typeface="Inter"/>
                <a:cs typeface="Inter"/>
                <a:sym typeface="Inter"/>
              </a:rPr>
              <a:t>. It </a:t>
            </a:r>
            <a:r>
              <a:rPr lang="en" sz="1200">
                <a:latin typeface="Inter"/>
                <a:ea typeface="Inter"/>
                <a:cs typeface="Inter"/>
                <a:sym typeface="Inter"/>
              </a:rPr>
              <a:t>can then be used for </a:t>
            </a:r>
            <a:r>
              <a:rPr lang="en" sz="1200">
                <a:solidFill>
                  <a:srgbClr val="000000"/>
                </a:solidFill>
                <a:latin typeface="Inter"/>
                <a:ea typeface="Inter"/>
                <a:cs typeface="Inter"/>
                <a:sym typeface="Inter"/>
              </a:rPr>
              <a:t>analysis to predict future delays for </a:t>
            </a:r>
            <a:r>
              <a:rPr lang="en" sz="1200">
                <a:latin typeface="Inter"/>
                <a:ea typeface="Inter"/>
                <a:cs typeface="Inter"/>
                <a:sym typeface="Inter"/>
              </a:rPr>
              <a:t>specific</a:t>
            </a:r>
            <a:r>
              <a:rPr lang="en" sz="1200">
                <a:solidFill>
                  <a:srgbClr val="000000"/>
                </a:solidFill>
                <a:latin typeface="Inter"/>
                <a:ea typeface="Inter"/>
                <a:cs typeface="Inter"/>
                <a:sym typeface="Inter"/>
              </a:rPr>
              <a:t> time </a:t>
            </a:r>
            <a:r>
              <a:rPr lang="en" sz="1200">
                <a:latin typeface="Inter"/>
                <a:ea typeface="Inter"/>
                <a:cs typeface="Inter"/>
                <a:sym typeface="Inter"/>
              </a:rPr>
              <a:t>of the day.</a:t>
            </a:r>
            <a:endParaRPr sz="1200">
              <a:solidFill>
                <a:srgbClr val="000000"/>
              </a:solidFill>
              <a:latin typeface="Inter"/>
              <a:ea typeface="Inter"/>
              <a:cs typeface="Inter"/>
              <a:sym typeface="Inter"/>
            </a:endParaRPr>
          </a:p>
        </p:txBody>
      </p:sp>
      <p:sp>
        <p:nvSpPr>
          <p:cNvPr id="1858" name="Google Shape;1858;p54"/>
          <p:cNvSpPr txBox="1"/>
          <p:nvPr/>
        </p:nvSpPr>
        <p:spPr>
          <a:xfrm>
            <a:off x="2466525" y="3057525"/>
            <a:ext cx="5356500" cy="1183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sz="1200">
                <a:latin typeface="Inter"/>
                <a:ea typeface="Inter"/>
                <a:cs typeface="Inter"/>
                <a:sym typeface="Inter"/>
              </a:rPr>
              <a:t>For shelter information, crowdsource data will be collected from the users and cross checked and verified which can be used to provide them information on whether the stop has shelter present.</a:t>
            </a:r>
            <a:endParaRPr sz="1200">
              <a:solidFill>
                <a:srgbClr val="000000"/>
              </a:solidFill>
              <a:latin typeface="Inter"/>
              <a:ea typeface="Inter"/>
              <a:cs typeface="Inter"/>
              <a:sym typeface="Inter"/>
            </a:endParaRPr>
          </a:p>
        </p:txBody>
      </p:sp>
      <p:sp>
        <p:nvSpPr>
          <p:cNvPr id="1859" name="Google Shape;1859;p54"/>
          <p:cNvSpPr txBox="1"/>
          <p:nvPr/>
        </p:nvSpPr>
        <p:spPr>
          <a:xfrm>
            <a:off x="775200" y="1544575"/>
            <a:ext cx="1746600" cy="9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r>
              <a:rPr lang="en" sz="1800">
                <a:solidFill>
                  <a:schemeClr val="accent2"/>
                </a:solidFill>
                <a:latin typeface="Hanken Grotesk SemiBold"/>
                <a:ea typeface="Hanken Grotesk SemiBold"/>
                <a:cs typeface="Hanken Grotesk SemiBold"/>
                <a:sym typeface="Hanken Grotesk SemiBold"/>
              </a:rPr>
              <a:t>Store Real time data for training ML Model </a:t>
            </a:r>
            <a:endParaRPr sz="1800">
              <a:solidFill>
                <a:schemeClr val="accent2"/>
              </a:solidFill>
              <a:latin typeface="Hanken Grotesk SemiBold"/>
              <a:ea typeface="Hanken Grotesk SemiBold"/>
              <a:cs typeface="Hanken Grotesk SemiBold"/>
              <a:sym typeface="Hanken Grotesk SemiBold"/>
            </a:endParaRPr>
          </a:p>
        </p:txBody>
      </p:sp>
      <p:sp>
        <p:nvSpPr>
          <p:cNvPr id="1860" name="Google Shape;1860;p54"/>
          <p:cNvSpPr txBox="1"/>
          <p:nvPr/>
        </p:nvSpPr>
        <p:spPr>
          <a:xfrm>
            <a:off x="720000" y="3187325"/>
            <a:ext cx="1857000" cy="9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r>
              <a:rPr lang="en" sz="1800">
                <a:solidFill>
                  <a:schemeClr val="accent2"/>
                </a:solidFill>
                <a:latin typeface="Hanken Grotesk SemiBold"/>
                <a:ea typeface="Hanken Grotesk SemiBold"/>
                <a:cs typeface="Hanken Grotesk SemiBold"/>
                <a:sym typeface="Hanken Grotesk SemiBold"/>
              </a:rPr>
              <a:t>Crowd Source Data</a:t>
            </a:r>
            <a:endParaRPr sz="1800">
              <a:solidFill>
                <a:schemeClr val="accent2"/>
              </a:solidFill>
              <a:latin typeface="Hanken Grotesk SemiBold"/>
              <a:ea typeface="Hanken Grotesk SemiBold"/>
              <a:cs typeface="Hanken Grotesk SemiBold"/>
              <a:sym typeface="Hanken Grotesk SemiBold"/>
            </a:endParaRPr>
          </a:p>
        </p:txBody>
      </p:sp>
      <p:pic>
        <p:nvPicPr>
          <p:cNvPr id="1861" name="Google Shape;1861;p54"/>
          <p:cNvPicPr preferRelativeResize="0"/>
          <p:nvPr/>
        </p:nvPicPr>
        <p:blipFill>
          <a:blip r:embed="rId3">
            <a:alphaModFix/>
          </a:blip>
          <a:stretch>
            <a:fillRect/>
          </a:stretch>
        </p:blipFill>
        <p:spPr>
          <a:xfrm>
            <a:off x="8180775" y="3382725"/>
            <a:ext cx="533400" cy="533400"/>
          </a:xfrm>
          <a:prstGeom prst="rect">
            <a:avLst/>
          </a:prstGeom>
          <a:noFill/>
          <a:ln>
            <a:noFill/>
          </a:ln>
        </p:spPr>
      </p:pic>
      <p:pic>
        <p:nvPicPr>
          <p:cNvPr id="1862" name="Google Shape;1862;p54"/>
          <p:cNvPicPr preferRelativeResize="0"/>
          <p:nvPr/>
        </p:nvPicPr>
        <p:blipFill>
          <a:blip r:embed="rId4">
            <a:alphaModFix/>
          </a:blip>
          <a:stretch>
            <a:fillRect/>
          </a:stretch>
        </p:blipFill>
        <p:spPr>
          <a:xfrm>
            <a:off x="8139700" y="1786050"/>
            <a:ext cx="533400" cy="419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5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800"/>
              <a:buNone/>
            </a:pPr>
            <a:r>
              <a:rPr lang="en"/>
              <a:t>Benefits for Translink</a:t>
            </a:r>
            <a:endParaRPr/>
          </a:p>
        </p:txBody>
      </p:sp>
      <p:sp>
        <p:nvSpPr>
          <p:cNvPr id="1876" name="Google Shape;1876;p56"/>
          <p:cNvSpPr txBox="1"/>
          <p:nvPr/>
        </p:nvSpPr>
        <p:spPr>
          <a:xfrm>
            <a:off x="1264819" y="4367892"/>
            <a:ext cx="1870200" cy="24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2"/>
              </a:solidFill>
              <a:latin typeface="Work Sans"/>
              <a:ea typeface="Work Sans"/>
              <a:cs typeface="Work Sans"/>
              <a:sym typeface="Work Sans"/>
            </a:endParaRPr>
          </a:p>
        </p:txBody>
      </p:sp>
      <p:sp>
        <p:nvSpPr>
          <p:cNvPr id="1877" name="Google Shape;1877;p56"/>
          <p:cNvSpPr txBox="1"/>
          <p:nvPr/>
        </p:nvSpPr>
        <p:spPr>
          <a:xfrm>
            <a:off x="4720331" y="4466075"/>
            <a:ext cx="3230700" cy="46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600" b="0" i="0" u="none" strike="noStrike" cap="none">
              <a:solidFill>
                <a:schemeClr val="lt2"/>
              </a:solidFill>
              <a:latin typeface="Work Sans"/>
              <a:ea typeface="Work Sans"/>
              <a:cs typeface="Work Sans"/>
              <a:sym typeface="Work Sans"/>
            </a:endParaRPr>
          </a:p>
        </p:txBody>
      </p:sp>
      <p:sp>
        <p:nvSpPr>
          <p:cNvPr id="1878" name="Google Shape;1878;p56"/>
          <p:cNvSpPr txBox="1"/>
          <p:nvPr/>
        </p:nvSpPr>
        <p:spPr>
          <a:xfrm>
            <a:off x="750250" y="1525750"/>
            <a:ext cx="4429200" cy="25935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200" b="1">
                <a:latin typeface="Inter"/>
                <a:ea typeface="Inter"/>
                <a:cs typeface="Inter"/>
                <a:sym typeface="Inter"/>
              </a:rPr>
              <a:t>1. New Channel for Engagement</a:t>
            </a:r>
            <a:endParaRPr sz="1200" b="1">
              <a:latin typeface="Inter"/>
              <a:ea typeface="Inter"/>
              <a:cs typeface="Inter"/>
              <a:sym typeface="Inter"/>
            </a:endParaRPr>
          </a:p>
          <a:p>
            <a:pPr marL="0" lvl="0" indent="0" algn="l" rtl="0">
              <a:lnSpc>
                <a:spcPct val="105000"/>
              </a:lnSpc>
              <a:spcBef>
                <a:spcPts val="1000"/>
              </a:spcBef>
              <a:spcAft>
                <a:spcPts val="0"/>
              </a:spcAft>
              <a:buNone/>
            </a:pPr>
            <a:r>
              <a:rPr lang="en" sz="1200">
                <a:solidFill>
                  <a:schemeClr val="dk1"/>
                </a:solidFill>
                <a:latin typeface="Inter"/>
                <a:ea typeface="Inter"/>
                <a:cs typeface="Inter"/>
                <a:sym typeface="Inter"/>
              </a:rPr>
              <a:t>CozyCommute provides a new channel for TransLink to directly offer/broadcast:</a:t>
            </a:r>
            <a:endParaRPr sz="1200">
              <a:solidFill>
                <a:schemeClr val="dk1"/>
              </a:solidFill>
              <a:latin typeface="Inter"/>
              <a:ea typeface="Inter"/>
              <a:cs typeface="Inter"/>
              <a:sym typeface="Inter"/>
            </a:endParaRPr>
          </a:p>
          <a:p>
            <a:pPr marL="457200" lvl="0" indent="-304800" algn="l" rtl="0">
              <a:lnSpc>
                <a:spcPct val="105000"/>
              </a:lnSpc>
              <a:spcBef>
                <a:spcPts val="1000"/>
              </a:spcBef>
              <a:spcAft>
                <a:spcPts val="0"/>
              </a:spcAft>
              <a:buClr>
                <a:schemeClr val="dk1"/>
              </a:buClr>
              <a:buSzPts val="1200"/>
              <a:buFont typeface="Inter"/>
              <a:buAutoNum type="arabicPeriod"/>
            </a:pPr>
            <a:r>
              <a:rPr lang="en" sz="1200">
                <a:solidFill>
                  <a:schemeClr val="dk1"/>
                </a:solidFill>
                <a:latin typeface="Inter"/>
                <a:ea typeface="Inter"/>
                <a:cs typeface="Inter"/>
                <a:sym typeface="Inter"/>
              </a:rPr>
              <a:t>Campaign or promotion</a:t>
            </a:r>
            <a:endParaRPr sz="1200">
              <a:solidFill>
                <a:schemeClr val="dk1"/>
              </a:solidFill>
              <a:latin typeface="Inter"/>
              <a:ea typeface="Inter"/>
              <a:cs typeface="Inter"/>
              <a:sym typeface="Inter"/>
            </a:endParaRPr>
          </a:p>
          <a:p>
            <a:pPr marL="457200" lvl="0" indent="-304800" algn="l" rtl="0">
              <a:lnSpc>
                <a:spcPct val="105000"/>
              </a:lnSpc>
              <a:spcBef>
                <a:spcPts val="0"/>
              </a:spcBef>
              <a:spcAft>
                <a:spcPts val="0"/>
              </a:spcAft>
              <a:buClr>
                <a:schemeClr val="dk1"/>
              </a:buClr>
              <a:buSzPts val="1200"/>
              <a:buFont typeface="Inter"/>
              <a:buAutoNum type="arabicPeriod"/>
            </a:pPr>
            <a:r>
              <a:rPr lang="en" sz="1200">
                <a:solidFill>
                  <a:schemeClr val="dk1"/>
                </a:solidFill>
                <a:latin typeface="Inter"/>
                <a:ea typeface="Inter"/>
                <a:cs typeface="Inter"/>
                <a:sym typeface="Inter"/>
              </a:rPr>
              <a:t>Service Changes</a:t>
            </a:r>
            <a:endParaRPr sz="1200">
              <a:solidFill>
                <a:schemeClr val="dk1"/>
              </a:solidFill>
              <a:latin typeface="Inter"/>
              <a:ea typeface="Inter"/>
              <a:cs typeface="Inter"/>
              <a:sym typeface="Inter"/>
            </a:endParaRPr>
          </a:p>
          <a:p>
            <a:pPr marL="457200" lvl="0" indent="-304800" algn="l" rtl="0">
              <a:lnSpc>
                <a:spcPct val="105000"/>
              </a:lnSpc>
              <a:spcBef>
                <a:spcPts val="0"/>
              </a:spcBef>
              <a:spcAft>
                <a:spcPts val="0"/>
              </a:spcAft>
              <a:buClr>
                <a:schemeClr val="dk1"/>
              </a:buClr>
              <a:buSzPts val="1200"/>
              <a:buFont typeface="Inter"/>
              <a:buAutoNum type="arabicPeriod"/>
            </a:pPr>
            <a:r>
              <a:rPr lang="en" sz="1200">
                <a:solidFill>
                  <a:schemeClr val="dk1"/>
                </a:solidFill>
                <a:latin typeface="Inter"/>
                <a:ea typeface="Inter"/>
                <a:cs typeface="Inter"/>
                <a:sym typeface="Inter"/>
              </a:rPr>
              <a:t>Service Disruptions</a:t>
            </a:r>
            <a:endParaRPr sz="1200">
              <a:solidFill>
                <a:schemeClr val="dk1"/>
              </a:solidFill>
              <a:latin typeface="Inter"/>
              <a:ea typeface="Inter"/>
              <a:cs typeface="Inter"/>
              <a:sym typeface="Inter"/>
            </a:endParaRPr>
          </a:p>
          <a:p>
            <a:pPr marL="457200" lvl="0" indent="-304800" algn="l" rtl="0">
              <a:lnSpc>
                <a:spcPct val="105000"/>
              </a:lnSpc>
              <a:spcBef>
                <a:spcPts val="0"/>
              </a:spcBef>
              <a:spcAft>
                <a:spcPts val="0"/>
              </a:spcAft>
              <a:buClr>
                <a:schemeClr val="dk1"/>
              </a:buClr>
              <a:buSzPts val="1200"/>
              <a:buFont typeface="Inter"/>
              <a:buAutoNum type="arabicPeriod"/>
            </a:pPr>
            <a:r>
              <a:rPr lang="en" sz="1200">
                <a:solidFill>
                  <a:schemeClr val="dk1"/>
                </a:solidFill>
                <a:latin typeface="Inter"/>
                <a:ea typeface="Inter"/>
                <a:cs typeface="Inter"/>
                <a:sym typeface="Inter"/>
              </a:rPr>
              <a:t>Emergency alerts</a:t>
            </a:r>
            <a:endParaRPr sz="1200">
              <a:solidFill>
                <a:schemeClr val="dk1"/>
              </a:solidFill>
              <a:latin typeface="Inter"/>
              <a:ea typeface="Inter"/>
              <a:cs typeface="Inter"/>
              <a:sym typeface="Inter"/>
            </a:endParaRPr>
          </a:p>
          <a:p>
            <a:pPr marL="457200" lvl="0" indent="-304800" algn="l" rtl="0">
              <a:lnSpc>
                <a:spcPct val="105000"/>
              </a:lnSpc>
              <a:spcBef>
                <a:spcPts val="0"/>
              </a:spcBef>
              <a:spcAft>
                <a:spcPts val="0"/>
              </a:spcAft>
              <a:buClr>
                <a:schemeClr val="dk1"/>
              </a:buClr>
              <a:buSzPts val="1200"/>
              <a:buFont typeface="Inter"/>
              <a:buAutoNum type="arabicPeriod"/>
            </a:pPr>
            <a:r>
              <a:rPr lang="en" sz="1200">
                <a:solidFill>
                  <a:schemeClr val="dk1"/>
                </a:solidFill>
                <a:latin typeface="Inter"/>
                <a:ea typeface="Inter"/>
                <a:cs typeface="Inter"/>
                <a:sym typeface="Inter"/>
              </a:rPr>
              <a:t>Community connection</a:t>
            </a:r>
            <a:endParaRPr sz="1200">
              <a:solidFill>
                <a:schemeClr val="dk1"/>
              </a:solidFill>
              <a:latin typeface="Inter"/>
              <a:ea typeface="Inter"/>
              <a:cs typeface="Inter"/>
              <a:sym typeface="Inter"/>
            </a:endParaRPr>
          </a:p>
          <a:p>
            <a:pPr marL="0" lvl="0" indent="0" algn="l" rtl="0">
              <a:lnSpc>
                <a:spcPct val="105000"/>
              </a:lnSpc>
              <a:spcBef>
                <a:spcPts val="1000"/>
              </a:spcBef>
              <a:spcAft>
                <a:spcPts val="0"/>
              </a:spcAft>
              <a:buNone/>
            </a:pPr>
            <a:r>
              <a:rPr lang="en" sz="1200">
                <a:solidFill>
                  <a:schemeClr val="dk1"/>
                </a:solidFill>
                <a:latin typeface="Inter"/>
                <a:ea typeface="Inter"/>
                <a:cs typeface="Inter"/>
                <a:sym typeface="Inter"/>
              </a:rPr>
              <a:t>Gives potential to increase user retention and experience using TransLink.</a:t>
            </a:r>
            <a:endParaRPr sz="1200">
              <a:solidFill>
                <a:schemeClr val="dk1"/>
              </a:solidFill>
              <a:latin typeface="Inter"/>
              <a:ea typeface="Inter"/>
              <a:cs typeface="Inter"/>
              <a:sym typeface="Inter"/>
            </a:endParaRPr>
          </a:p>
          <a:p>
            <a:pPr marL="0" lvl="0" indent="0" algn="l" rtl="0">
              <a:lnSpc>
                <a:spcPct val="105000"/>
              </a:lnSpc>
              <a:spcBef>
                <a:spcPts val="1000"/>
              </a:spcBef>
              <a:spcAft>
                <a:spcPts val="0"/>
              </a:spcAft>
              <a:buNone/>
            </a:pPr>
            <a:endParaRPr sz="1200">
              <a:latin typeface="Inter"/>
              <a:ea typeface="Inter"/>
              <a:cs typeface="Inter"/>
              <a:sym typeface="Inter"/>
            </a:endParaRPr>
          </a:p>
          <a:p>
            <a:pPr marL="0" lvl="0" indent="0" algn="l" rtl="0">
              <a:lnSpc>
                <a:spcPct val="105000"/>
              </a:lnSpc>
              <a:spcBef>
                <a:spcPts val="1000"/>
              </a:spcBef>
              <a:spcAft>
                <a:spcPts val="1000"/>
              </a:spcAft>
              <a:buNone/>
            </a:pPr>
            <a:endParaRPr sz="1200">
              <a:latin typeface="Inter"/>
              <a:ea typeface="Inter"/>
              <a:cs typeface="Inter"/>
              <a:sym typeface="Inter"/>
            </a:endParaRPr>
          </a:p>
        </p:txBody>
      </p:sp>
      <p:pic>
        <p:nvPicPr>
          <p:cNvPr id="1879" name="Google Shape;1879;p56"/>
          <p:cNvPicPr preferRelativeResize="0"/>
          <p:nvPr/>
        </p:nvPicPr>
        <p:blipFill>
          <a:blip r:embed="rId3">
            <a:alphaModFix/>
          </a:blip>
          <a:stretch>
            <a:fillRect/>
          </a:stretch>
        </p:blipFill>
        <p:spPr>
          <a:xfrm>
            <a:off x="5331850" y="1170125"/>
            <a:ext cx="3143549" cy="3143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5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800"/>
              <a:buNone/>
            </a:pPr>
            <a:r>
              <a:rPr lang="en"/>
              <a:t>Benefits for Translink</a:t>
            </a:r>
            <a:endParaRPr/>
          </a:p>
        </p:txBody>
      </p:sp>
      <p:sp>
        <p:nvSpPr>
          <p:cNvPr id="1885" name="Google Shape;1885;p57"/>
          <p:cNvSpPr txBox="1"/>
          <p:nvPr/>
        </p:nvSpPr>
        <p:spPr>
          <a:xfrm>
            <a:off x="1264819" y="4367892"/>
            <a:ext cx="1870200" cy="24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2"/>
              </a:solidFill>
              <a:latin typeface="Work Sans"/>
              <a:ea typeface="Work Sans"/>
              <a:cs typeface="Work Sans"/>
              <a:sym typeface="Work Sans"/>
            </a:endParaRPr>
          </a:p>
        </p:txBody>
      </p:sp>
      <p:sp>
        <p:nvSpPr>
          <p:cNvPr id="1886" name="Google Shape;1886;p57"/>
          <p:cNvSpPr txBox="1"/>
          <p:nvPr/>
        </p:nvSpPr>
        <p:spPr>
          <a:xfrm>
            <a:off x="4720331" y="4466075"/>
            <a:ext cx="3230700" cy="46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600" b="0" i="0" u="none" strike="noStrike" cap="none">
              <a:solidFill>
                <a:schemeClr val="lt2"/>
              </a:solidFill>
              <a:latin typeface="Work Sans"/>
              <a:ea typeface="Work Sans"/>
              <a:cs typeface="Work Sans"/>
              <a:sym typeface="Work Sans"/>
            </a:endParaRPr>
          </a:p>
        </p:txBody>
      </p:sp>
      <p:sp>
        <p:nvSpPr>
          <p:cNvPr id="1887" name="Google Shape;1887;p57"/>
          <p:cNvSpPr txBox="1"/>
          <p:nvPr/>
        </p:nvSpPr>
        <p:spPr>
          <a:xfrm>
            <a:off x="620400" y="1363400"/>
            <a:ext cx="4321200" cy="30045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200" b="1" dirty="0">
                <a:latin typeface="Inter"/>
                <a:ea typeface="Inter"/>
                <a:cs typeface="Inter"/>
                <a:sym typeface="Inter"/>
              </a:rPr>
              <a:t>2. More Data for Innovation and Insights</a:t>
            </a:r>
            <a:endParaRPr sz="1200" b="1" dirty="0">
              <a:latin typeface="Inter"/>
              <a:ea typeface="Inter"/>
              <a:cs typeface="Inter"/>
              <a:sym typeface="Inter"/>
            </a:endParaRPr>
          </a:p>
          <a:p>
            <a:pPr marL="0" lvl="0" indent="0" algn="l" rtl="0">
              <a:lnSpc>
                <a:spcPct val="105000"/>
              </a:lnSpc>
              <a:spcBef>
                <a:spcPts val="1000"/>
              </a:spcBef>
              <a:spcAft>
                <a:spcPts val="0"/>
              </a:spcAft>
              <a:buNone/>
            </a:pPr>
            <a:r>
              <a:rPr lang="en" sz="1200" dirty="0" err="1">
                <a:latin typeface="Inter"/>
                <a:ea typeface="Inter"/>
                <a:cs typeface="Inter"/>
                <a:sym typeface="Inter"/>
              </a:rPr>
              <a:t>CozyCommute</a:t>
            </a:r>
            <a:r>
              <a:rPr lang="en" sz="1200" dirty="0">
                <a:latin typeface="Inter"/>
                <a:ea typeface="Inter"/>
                <a:cs typeface="Inter"/>
                <a:sym typeface="Inter"/>
              </a:rPr>
              <a:t> provides new data such as:</a:t>
            </a:r>
            <a:endParaRPr sz="1200" dirty="0">
              <a:latin typeface="Inter"/>
              <a:ea typeface="Inter"/>
              <a:cs typeface="Inter"/>
              <a:sym typeface="Inter"/>
            </a:endParaRPr>
          </a:p>
          <a:p>
            <a:pPr marL="457200" lvl="0" indent="-304800" algn="l" rtl="0">
              <a:lnSpc>
                <a:spcPct val="105000"/>
              </a:lnSpc>
              <a:spcBef>
                <a:spcPts val="1000"/>
              </a:spcBef>
              <a:spcAft>
                <a:spcPts val="0"/>
              </a:spcAft>
              <a:buSzPts val="1200"/>
              <a:buFont typeface="Inter"/>
              <a:buAutoNum type="arabicPeriod"/>
            </a:pPr>
            <a:r>
              <a:rPr lang="en" sz="1200" dirty="0">
                <a:latin typeface="Inter"/>
                <a:ea typeface="Inter"/>
                <a:cs typeface="Inter"/>
                <a:sym typeface="Inter"/>
              </a:rPr>
              <a:t>Active users and engagements</a:t>
            </a:r>
            <a:endParaRPr sz="1200" dirty="0">
              <a:latin typeface="Inter"/>
              <a:ea typeface="Inter"/>
              <a:cs typeface="Inter"/>
              <a:sym typeface="Inter"/>
            </a:endParaRPr>
          </a:p>
          <a:p>
            <a:pPr marL="457200" lvl="0" indent="-304800" algn="l" rtl="0">
              <a:lnSpc>
                <a:spcPct val="105000"/>
              </a:lnSpc>
              <a:spcBef>
                <a:spcPts val="0"/>
              </a:spcBef>
              <a:spcAft>
                <a:spcPts val="0"/>
              </a:spcAft>
              <a:buSzPts val="1200"/>
              <a:buFont typeface="Inter"/>
              <a:buAutoNum type="arabicPeriod"/>
            </a:pPr>
            <a:r>
              <a:rPr lang="en" sz="1200" dirty="0">
                <a:latin typeface="Inter"/>
                <a:ea typeface="Inter"/>
                <a:cs typeface="Inter"/>
                <a:sym typeface="Inter"/>
              </a:rPr>
              <a:t>Frequency and patterns</a:t>
            </a:r>
            <a:endParaRPr sz="1200" dirty="0">
              <a:latin typeface="Inter"/>
              <a:ea typeface="Inter"/>
              <a:cs typeface="Inter"/>
              <a:sym typeface="Inter"/>
            </a:endParaRPr>
          </a:p>
          <a:p>
            <a:pPr marL="457200" lvl="0" indent="-304800" algn="l" rtl="0">
              <a:lnSpc>
                <a:spcPct val="105000"/>
              </a:lnSpc>
              <a:spcBef>
                <a:spcPts val="0"/>
              </a:spcBef>
              <a:spcAft>
                <a:spcPts val="0"/>
              </a:spcAft>
              <a:buSzPts val="1200"/>
              <a:buFont typeface="Inter"/>
              <a:buAutoNum type="arabicPeriod"/>
            </a:pPr>
            <a:r>
              <a:rPr lang="en" sz="1200" dirty="0">
                <a:latin typeface="Inter"/>
                <a:ea typeface="Inter"/>
                <a:cs typeface="Inter"/>
                <a:sym typeface="Inter"/>
              </a:rPr>
              <a:t>User Feedback</a:t>
            </a:r>
            <a:endParaRPr sz="1200" dirty="0">
              <a:latin typeface="Inter"/>
              <a:ea typeface="Inter"/>
              <a:cs typeface="Inter"/>
              <a:sym typeface="Inter"/>
            </a:endParaRPr>
          </a:p>
          <a:p>
            <a:pPr marL="457200" lvl="0" indent="-304800" algn="l" rtl="0">
              <a:lnSpc>
                <a:spcPct val="105000"/>
              </a:lnSpc>
              <a:spcBef>
                <a:spcPts val="0"/>
              </a:spcBef>
              <a:spcAft>
                <a:spcPts val="0"/>
              </a:spcAft>
              <a:buSzPts val="1200"/>
              <a:buFont typeface="Inter"/>
              <a:buAutoNum type="arabicPeriod"/>
            </a:pPr>
            <a:r>
              <a:rPr lang="en" sz="1200" dirty="0">
                <a:latin typeface="Inter"/>
                <a:ea typeface="Inter"/>
                <a:cs typeface="Inter"/>
                <a:sym typeface="Inter"/>
              </a:rPr>
              <a:t>Change in ridership numbers</a:t>
            </a:r>
            <a:endParaRPr sz="1200" dirty="0">
              <a:latin typeface="Inter"/>
              <a:ea typeface="Inter"/>
              <a:cs typeface="Inter"/>
              <a:sym typeface="Inter"/>
            </a:endParaRPr>
          </a:p>
          <a:p>
            <a:pPr marL="457200" lvl="0" indent="-304800" algn="l" rtl="0">
              <a:lnSpc>
                <a:spcPct val="105000"/>
              </a:lnSpc>
              <a:spcBef>
                <a:spcPts val="0"/>
              </a:spcBef>
              <a:spcAft>
                <a:spcPts val="0"/>
              </a:spcAft>
              <a:buSzPts val="1200"/>
              <a:buFont typeface="Inter"/>
              <a:buAutoNum type="arabicPeriod"/>
            </a:pPr>
            <a:r>
              <a:rPr lang="en" sz="1200" dirty="0">
                <a:latin typeface="Inter"/>
                <a:ea typeface="Inter"/>
                <a:cs typeface="Inter"/>
                <a:sym typeface="Inter"/>
              </a:rPr>
              <a:t>Number of riders in specific bus and time</a:t>
            </a:r>
            <a:endParaRPr sz="1200" dirty="0">
              <a:latin typeface="Inter"/>
              <a:ea typeface="Inter"/>
              <a:cs typeface="Inter"/>
              <a:sym typeface="Inter"/>
            </a:endParaRPr>
          </a:p>
          <a:p>
            <a:pPr marL="0" lvl="0" indent="0" algn="l" rtl="0">
              <a:lnSpc>
                <a:spcPct val="105000"/>
              </a:lnSpc>
              <a:spcBef>
                <a:spcPts val="1000"/>
              </a:spcBef>
              <a:spcAft>
                <a:spcPts val="0"/>
              </a:spcAft>
              <a:buNone/>
            </a:pPr>
            <a:r>
              <a:rPr lang="en" sz="1200" dirty="0">
                <a:latin typeface="Inter"/>
                <a:ea typeface="Inter"/>
                <a:cs typeface="Inter"/>
                <a:sym typeface="Inter"/>
              </a:rPr>
              <a:t>These provides insight and </a:t>
            </a:r>
            <a:r>
              <a:rPr lang="en" sz="1200" b="1" dirty="0">
                <a:latin typeface="Inter"/>
                <a:ea typeface="Inter"/>
                <a:cs typeface="Inter"/>
                <a:sym typeface="Inter"/>
              </a:rPr>
              <a:t>analytics</a:t>
            </a:r>
            <a:r>
              <a:rPr lang="en" sz="1200" dirty="0">
                <a:latin typeface="Inter"/>
                <a:ea typeface="Inter"/>
                <a:cs typeface="Inter"/>
                <a:sym typeface="Inter"/>
              </a:rPr>
              <a:t> to know the </a:t>
            </a:r>
            <a:r>
              <a:rPr lang="en" sz="1200" b="1" dirty="0">
                <a:latin typeface="Inter"/>
                <a:ea typeface="Inter"/>
                <a:cs typeface="Inter"/>
                <a:sym typeface="Inter"/>
              </a:rPr>
              <a:t>trend and changes</a:t>
            </a:r>
            <a:r>
              <a:rPr lang="en" sz="1200" dirty="0">
                <a:latin typeface="Inter"/>
                <a:ea typeface="Inter"/>
                <a:cs typeface="Inter"/>
                <a:sym typeface="Inter"/>
              </a:rPr>
              <a:t> during</a:t>
            </a:r>
            <a:r>
              <a:rPr lang="en" sz="1200" u="sng" dirty="0">
                <a:latin typeface="Inter"/>
                <a:ea typeface="Inter"/>
                <a:cs typeface="Inter"/>
                <a:sym typeface="Inter"/>
              </a:rPr>
              <a:t> service disruptions</a:t>
            </a:r>
            <a:r>
              <a:rPr lang="en" sz="1200" dirty="0">
                <a:latin typeface="Inter"/>
                <a:ea typeface="Inter"/>
                <a:cs typeface="Inter"/>
                <a:sym typeface="Inter"/>
              </a:rPr>
              <a:t>, service changes, road closure, etc.</a:t>
            </a:r>
            <a:endParaRPr sz="1200" dirty="0">
              <a:latin typeface="Inter"/>
              <a:ea typeface="Inter"/>
              <a:cs typeface="Inter"/>
              <a:sym typeface="Inter"/>
            </a:endParaRPr>
          </a:p>
          <a:p>
            <a:pPr marL="0" lvl="0" indent="0" algn="l" rtl="0">
              <a:lnSpc>
                <a:spcPct val="105000"/>
              </a:lnSpc>
              <a:spcBef>
                <a:spcPts val="1000"/>
              </a:spcBef>
              <a:spcAft>
                <a:spcPts val="0"/>
              </a:spcAft>
              <a:buNone/>
            </a:pPr>
            <a:r>
              <a:rPr lang="en" sz="1200" dirty="0">
                <a:latin typeface="Inter"/>
                <a:ea typeface="Inter"/>
                <a:cs typeface="Inter"/>
                <a:sym typeface="Inter"/>
              </a:rPr>
              <a:t>Unlocks future innovation to use this data to </a:t>
            </a:r>
            <a:r>
              <a:rPr lang="en" sz="1200" b="1" dirty="0">
                <a:latin typeface="Inter"/>
                <a:ea typeface="Inter"/>
                <a:cs typeface="Inter"/>
                <a:sym typeface="Inter"/>
              </a:rPr>
              <a:t>plan future services</a:t>
            </a:r>
            <a:r>
              <a:rPr lang="en" sz="1200" dirty="0">
                <a:latin typeface="Inter"/>
                <a:ea typeface="Inter"/>
                <a:cs typeface="Inter"/>
                <a:sym typeface="Inter"/>
              </a:rPr>
              <a:t> more effectively </a:t>
            </a:r>
            <a:r>
              <a:rPr lang="en" sz="1200" b="1" dirty="0">
                <a:latin typeface="Inter"/>
                <a:ea typeface="Inter"/>
                <a:cs typeface="Inter"/>
                <a:sym typeface="Inter"/>
              </a:rPr>
              <a:t>according to customer’s needs.</a:t>
            </a:r>
            <a:endParaRPr sz="1200" b="1" dirty="0">
              <a:latin typeface="Inter"/>
              <a:ea typeface="Inter"/>
              <a:cs typeface="Inter"/>
              <a:sym typeface="Inter"/>
            </a:endParaRPr>
          </a:p>
          <a:p>
            <a:pPr marL="0" lvl="0" indent="0" algn="l" rtl="0">
              <a:lnSpc>
                <a:spcPct val="105000"/>
              </a:lnSpc>
              <a:spcBef>
                <a:spcPts val="1000"/>
              </a:spcBef>
              <a:spcAft>
                <a:spcPts val="1000"/>
              </a:spcAft>
              <a:buNone/>
            </a:pPr>
            <a:endParaRPr sz="1200" dirty="0">
              <a:latin typeface="Inter"/>
              <a:ea typeface="Inter"/>
              <a:cs typeface="Inter"/>
              <a:sym typeface="Inter"/>
            </a:endParaRPr>
          </a:p>
        </p:txBody>
      </p:sp>
      <p:pic>
        <p:nvPicPr>
          <p:cNvPr id="1888" name="Google Shape;1888;p57"/>
          <p:cNvPicPr preferRelativeResize="0"/>
          <p:nvPr/>
        </p:nvPicPr>
        <p:blipFill>
          <a:blip r:embed="rId3">
            <a:alphaModFix/>
          </a:blip>
          <a:stretch>
            <a:fillRect/>
          </a:stretch>
        </p:blipFill>
        <p:spPr>
          <a:xfrm>
            <a:off x="5187575" y="1170125"/>
            <a:ext cx="3143549" cy="3143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Benefits for Customers</a:t>
            </a:r>
            <a:endParaRPr/>
          </a:p>
        </p:txBody>
      </p:sp>
      <p:sp>
        <p:nvSpPr>
          <p:cNvPr id="1894" name="Google Shape;1894;p58"/>
          <p:cNvSpPr txBox="1"/>
          <p:nvPr/>
        </p:nvSpPr>
        <p:spPr>
          <a:xfrm>
            <a:off x="600500" y="1447275"/>
            <a:ext cx="5006700" cy="2023500"/>
          </a:xfrm>
          <a:prstGeom prst="rect">
            <a:avLst/>
          </a:prstGeom>
          <a:noFill/>
          <a:ln>
            <a:noFill/>
          </a:ln>
        </p:spPr>
        <p:txBody>
          <a:bodyPr spcFirstLastPara="1" wrap="square" lIns="91425" tIns="91425" rIns="91425" bIns="91425" anchor="ctr" anchorCtr="0">
            <a:noAutofit/>
          </a:bodyPr>
          <a:lstStyle/>
          <a:p>
            <a:pPr marL="457200" lvl="0" indent="-304800" algn="l" rtl="0">
              <a:lnSpc>
                <a:spcPct val="105000"/>
              </a:lnSpc>
              <a:spcBef>
                <a:spcPts val="0"/>
              </a:spcBef>
              <a:spcAft>
                <a:spcPts val="0"/>
              </a:spcAft>
              <a:buSzPts val="1200"/>
              <a:buFont typeface="Inter"/>
              <a:buAutoNum type="arabicPeriod"/>
            </a:pPr>
            <a:r>
              <a:rPr lang="en" sz="1200" b="1" dirty="0">
                <a:latin typeface="Inter"/>
                <a:ea typeface="Inter"/>
                <a:cs typeface="Inter"/>
                <a:sym typeface="Inter"/>
              </a:rPr>
              <a:t>Reclaiming Time</a:t>
            </a:r>
            <a:endParaRPr sz="1200" b="1" dirty="0">
              <a:latin typeface="Inter"/>
              <a:ea typeface="Inter"/>
              <a:cs typeface="Inter"/>
              <a:sym typeface="Inter"/>
            </a:endParaRPr>
          </a:p>
          <a:p>
            <a:pPr marL="0" lvl="0" indent="0" algn="l" rtl="0">
              <a:lnSpc>
                <a:spcPct val="105000"/>
              </a:lnSpc>
              <a:spcBef>
                <a:spcPts val="1000"/>
              </a:spcBef>
              <a:spcAft>
                <a:spcPts val="0"/>
              </a:spcAft>
              <a:buNone/>
            </a:pPr>
            <a:r>
              <a:rPr lang="en" sz="1200" dirty="0">
                <a:latin typeface="Inter"/>
                <a:ea typeface="Inter"/>
                <a:cs typeface="Inter"/>
                <a:sym typeface="Inter"/>
              </a:rPr>
              <a:t>There are </a:t>
            </a:r>
            <a:r>
              <a:rPr lang="en" sz="1200" b="1" dirty="0">
                <a:latin typeface="Inter"/>
                <a:ea typeface="Inter"/>
                <a:cs typeface="Inter"/>
                <a:sym typeface="Inter"/>
              </a:rPr>
              <a:t>2.2 million</a:t>
            </a:r>
            <a:r>
              <a:rPr lang="en" sz="1200" dirty="0">
                <a:latin typeface="Inter"/>
                <a:ea typeface="Inter"/>
                <a:cs typeface="Inter"/>
                <a:sym typeface="Inter"/>
              </a:rPr>
              <a:t>  unique customers using TransLink Bus that spend </a:t>
            </a:r>
            <a:r>
              <a:rPr lang="en" sz="1200" b="1" dirty="0">
                <a:latin typeface="Inter"/>
                <a:ea typeface="Inter"/>
                <a:cs typeface="Inter"/>
                <a:sym typeface="Inter"/>
              </a:rPr>
              <a:t>700,000 hours</a:t>
            </a:r>
            <a:r>
              <a:rPr lang="en" sz="1200" dirty="0">
                <a:latin typeface="Inter"/>
                <a:ea typeface="Inter"/>
                <a:cs typeface="Inter"/>
                <a:sym typeface="Inter"/>
              </a:rPr>
              <a:t>   waiting yearly. </a:t>
            </a:r>
            <a:endParaRPr sz="1200" dirty="0">
              <a:latin typeface="Inter"/>
              <a:ea typeface="Inter"/>
              <a:cs typeface="Inter"/>
              <a:sym typeface="Inter"/>
            </a:endParaRPr>
          </a:p>
          <a:p>
            <a:pPr marL="0" lvl="0" indent="0" algn="l" rtl="0">
              <a:lnSpc>
                <a:spcPct val="105000"/>
              </a:lnSpc>
              <a:spcBef>
                <a:spcPts val="1000"/>
              </a:spcBef>
              <a:spcAft>
                <a:spcPts val="0"/>
              </a:spcAft>
              <a:buNone/>
            </a:pPr>
            <a:r>
              <a:rPr lang="en" sz="1200" dirty="0">
                <a:latin typeface="Inter"/>
                <a:ea typeface="Inter"/>
                <a:cs typeface="Inter"/>
                <a:sym typeface="Inter"/>
              </a:rPr>
              <a:t>Using our application, we cut down waiting time up to 90%, equivalent of giving </a:t>
            </a:r>
            <a:r>
              <a:rPr lang="en" sz="1200" b="1" dirty="0">
                <a:latin typeface="Inter"/>
                <a:ea typeface="Inter"/>
                <a:cs typeface="Inter"/>
                <a:sym typeface="Inter"/>
              </a:rPr>
              <a:t>630,000 productive hours</a:t>
            </a:r>
            <a:r>
              <a:rPr lang="en" sz="1200" dirty="0">
                <a:latin typeface="Inter"/>
                <a:ea typeface="Inter"/>
                <a:cs typeface="Inter"/>
                <a:sym typeface="Inter"/>
              </a:rPr>
              <a:t> back to the people of Vancouver.</a:t>
            </a:r>
            <a:endParaRPr sz="1200" dirty="0">
              <a:latin typeface="Inter"/>
              <a:ea typeface="Inter"/>
              <a:cs typeface="Inter"/>
              <a:sym typeface="Inter"/>
            </a:endParaRPr>
          </a:p>
          <a:p>
            <a:pPr marL="0" lvl="0" indent="0" algn="l" rtl="0">
              <a:lnSpc>
                <a:spcPct val="105000"/>
              </a:lnSpc>
              <a:spcBef>
                <a:spcPts val="1000"/>
              </a:spcBef>
              <a:spcAft>
                <a:spcPts val="0"/>
              </a:spcAft>
              <a:buNone/>
            </a:pPr>
            <a:endParaRPr sz="1200" dirty="0">
              <a:latin typeface="Inter"/>
              <a:ea typeface="Inter"/>
              <a:cs typeface="Inter"/>
              <a:sym typeface="Inter"/>
            </a:endParaRPr>
          </a:p>
          <a:p>
            <a:pPr marL="0" lvl="0" indent="0" algn="l" rtl="0">
              <a:lnSpc>
                <a:spcPct val="105000"/>
              </a:lnSpc>
              <a:spcBef>
                <a:spcPts val="1000"/>
              </a:spcBef>
              <a:spcAft>
                <a:spcPts val="1000"/>
              </a:spcAft>
              <a:buNone/>
            </a:pPr>
            <a:r>
              <a:rPr lang="en" sz="1200" dirty="0">
                <a:latin typeface="Inter"/>
                <a:ea typeface="Inter"/>
                <a:cs typeface="Inter"/>
                <a:sym typeface="Inter"/>
              </a:rPr>
              <a:t>With </a:t>
            </a:r>
            <a:r>
              <a:rPr lang="en" sz="1200" dirty="0" err="1">
                <a:latin typeface="Inter"/>
                <a:ea typeface="Inter"/>
                <a:cs typeface="Inter"/>
                <a:sym typeface="Inter"/>
              </a:rPr>
              <a:t>CozyCommute</a:t>
            </a:r>
            <a:r>
              <a:rPr lang="en" sz="1200" dirty="0">
                <a:latin typeface="Inter"/>
                <a:ea typeface="Inter"/>
                <a:cs typeface="Inter"/>
                <a:sym typeface="Inter"/>
              </a:rPr>
              <a:t>, every second counts. We're not just saving time; we're enhancing the quality of life for every commuter.</a:t>
            </a:r>
            <a:endParaRPr sz="1200" dirty="0">
              <a:latin typeface="Inter"/>
              <a:ea typeface="Inter"/>
              <a:cs typeface="Inter"/>
              <a:sym typeface="Inter"/>
            </a:endParaRPr>
          </a:p>
        </p:txBody>
      </p:sp>
      <p:sp>
        <p:nvSpPr>
          <p:cNvPr id="1895" name="Google Shape;1895;p58"/>
          <p:cNvSpPr txBox="1"/>
          <p:nvPr/>
        </p:nvSpPr>
        <p:spPr>
          <a:xfrm>
            <a:off x="327425" y="4102000"/>
            <a:ext cx="7363800" cy="965100"/>
          </a:xfrm>
          <a:prstGeom prst="rect">
            <a:avLst/>
          </a:prstGeom>
          <a:noFill/>
          <a:ln>
            <a:noFill/>
          </a:ln>
        </p:spPr>
        <p:txBody>
          <a:bodyPr spcFirstLastPara="1" wrap="square" lIns="91425" tIns="91425" rIns="91425" bIns="91425" anchor="ctr" anchorCtr="0">
            <a:noAutofit/>
          </a:bodyPr>
          <a:lstStyle/>
          <a:p>
            <a:pPr marL="457200" lvl="0" indent="-266700" algn="l" rtl="0">
              <a:lnSpc>
                <a:spcPct val="105000"/>
              </a:lnSpc>
              <a:spcBef>
                <a:spcPts val="0"/>
              </a:spcBef>
              <a:spcAft>
                <a:spcPts val="0"/>
              </a:spcAft>
              <a:buSzPts val="600"/>
              <a:buFont typeface="Inter"/>
              <a:buAutoNum type="arabicPeriod"/>
            </a:pPr>
            <a:r>
              <a:rPr lang="en" sz="600" u="sng">
                <a:solidFill>
                  <a:schemeClr val="hlink"/>
                </a:solidFill>
                <a:latin typeface="Inter"/>
                <a:ea typeface="Inter"/>
                <a:cs typeface="Inter"/>
                <a:sym typeface="Inter"/>
                <a:hlinkClick r:id="rId3"/>
              </a:rPr>
              <a:t>https://www.translink.ca/news/2022/may/bus%20ridership%20leading%20the%20return%20to%20transit</a:t>
            </a:r>
            <a:endParaRPr sz="600">
              <a:latin typeface="Inter"/>
              <a:ea typeface="Inter"/>
              <a:cs typeface="Inter"/>
              <a:sym typeface="Inter"/>
            </a:endParaRPr>
          </a:p>
          <a:p>
            <a:pPr marL="457200" lvl="0" indent="-266700" algn="l" rtl="0">
              <a:lnSpc>
                <a:spcPct val="105000"/>
              </a:lnSpc>
              <a:spcBef>
                <a:spcPts val="0"/>
              </a:spcBef>
              <a:spcAft>
                <a:spcPts val="0"/>
              </a:spcAft>
              <a:buSzPts val="600"/>
              <a:buFont typeface="Inter"/>
              <a:buAutoNum type="arabicPeriod"/>
            </a:pPr>
            <a:r>
              <a:rPr lang="en" sz="600">
                <a:latin typeface="Inter"/>
                <a:ea typeface="Inter"/>
                <a:cs typeface="Inter"/>
                <a:sym typeface="Inter"/>
              </a:rPr>
              <a:t>https://www.translink.ca/plans-and-projects/projects/bus-projects/bus-stop-balancing#:~:text=,time%20and%20improve%20regional%20transit</a:t>
            </a:r>
            <a:endParaRPr sz="600">
              <a:latin typeface="Inter"/>
              <a:ea typeface="Inter"/>
              <a:cs typeface="Inter"/>
              <a:sym typeface="Inter"/>
            </a:endParaRPr>
          </a:p>
        </p:txBody>
      </p:sp>
      <p:sp>
        <p:nvSpPr>
          <p:cNvPr id="1896" name="Google Shape;1896;p58"/>
          <p:cNvSpPr txBox="1"/>
          <p:nvPr/>
        </p:nvSpPr>
        <p:spPr>
          <a:xfrm>
            <a:off x="2080750" y="1559075"/>
            <a:ext cx="339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2"/>
                </a:solidFill>
                <a:latin typeface="Work Sans"/>
                <a:ea typeface="Work Sans"/>
                <a:cs typeface="Work Sans"/>
                <a:sym typeface="Work Sans"/>
              </a:rPr>
              <a:t>[1]</a:t>
            </a:r>
            <a:endParaRPr sz="700">
              <a:solidFill>
                <a:schemeClr val="lt2"/>
              </a:solidFill>
              <a:latin typeface="Work Sans"/>
              <a:ea typeface="Work Sans"/>
              <a:cs typeface="Work Sans"/>
              <a:sym typeface="Work Sans"/>
            </a:endParaRPr>
          </a:p>
        </p:txBody>
      </p:sp>
      <p:sp>
        <p:nvSpPr>
          <p:cNvPr id="1897" name="Google Shape;1897;p58"/>
          <p:cNvSpPr txBox="1"/>
          <p:nvPr/>
        </p:nvSpPr>
        <p:spPr>
          <a:xfrm>
            <a:off x="2161050" y="1761075"/>
            <a:ext cx="339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2"/>
                </a:solidFill>
                <a:latin typeface="Work Sans"/>
                <a:ea typeface="Work Sans"/>
                <a:cs typeface="Work Sans"/>
                <a:sym typeface="Work Sans"/>
              </a:rPr>
              <a:t>[2]</a:t>
            </a:r>
            <a:endParaRPr sz="700">
              <a:solidFill>
                <a:schemeClr val="lt2"/>
              </a:solidFill>
              <a:latin typeface="Work Sans"/>
              <a:ea typeface="Work Sans"/>
              <a:cs typeface="Work Sans"/>
              <a:sym typeface="Work Sans"/>
            </a:endParaRPr>
          </a:p>
        </p:txBody>
      </p:sp>
      <p:pic>
        <p:nvPicPr>
          <p:cNvPr id="1898" name="Google Shape;1898;p58"/>
          <p:cNvPicPr preferRelativeResize="0"/>
          <p:nvPr/>
        </p:nvPicPr>
        <p:blipFill>
          <a:blip r:embed="rId4">
            <a:alphaModFix/>
          </a:blip>
          <a:stretch>
            <a:fillRect/>
          </a:stretch>
        </p:blipFill>
        <p:spPr>
          <a:xfrm>
            <a:off x="5898000" y="1235563"/>
            <a:ext cx="2526001" cy="2526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5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Benefits for Customers</a:t>
            </a:r>
            <a:endParaRPr dirty="0"/>
          </a:p>
        </p:txBody>
      </p:sp>
      <p:sp>
        <p:nvSpPr>
          <p:cNvPr id="1904" name="Google Shape;1904;p59"/>
          <p:cNvSpPr txBox="1"/>
          <p:nvPr/>
        </p:nvSpPr>
        <p:spPr>
          <a:xfrm>
            <a:off x="720000" y="1908050"/>
            <a:ext cx="4077300" cy="20235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200" b="1" dirty="0">
                <a:latin typeface="Inter"/>
                <a:ea typeface="Inter"/>
                <a:cs typeface="Inter"/>
                <a:sym typeface="Inter"/>
              </a:rPr>
              <a:t>2.  Accessibility</a:t>
            </a:r>
            <a:endParaRPr sz="1200" b="1" dirty="0">
              <a:latin typeface="Inter"/>
              <a:ea typeface="Inter"/>
              <a:cs typeface="Inter"/>
              <a:sym typeface="Inter"/>
            </a:endParaRPr>
          </a:p>
          <a:p>
            <a:pPr marL="0" lvl="0" indent="0" algn="l" rtl="0">
              <a:lnSpc>
                <a:spcPct val="105000"/>
              </a:lnSpc>
              <a:spcBef>
                <a:spcPts val="1000"/>
              </a:spcBef>
              <a:spcAft>
                <a:spcPts val="0"/>
              </a:spcAft>
              <a:buNone/>
            </a:pPr>
            <a:r>
              <a:rPr lang="en" sz="1200" dirty="0">
                <a:latin typeface="Inter"/>
                <a:ea typeface="Inter"/>
                <a:cs typeface="Inter"/>
                <a:sym typeface="Inter"/>
              </a:rPr>
              <a:t>Within Burnaby, </a:t>
            </a:r>
            <a:r>
              <a:rPr lang="en" sz="1200" b="1" dirty="0">
                <a:latin typeface="Inter"/>
                <a:ea typeface="Inter"/>
                <a:cs typeface="Inter"/>
                <a:sym typeface="Inter"/>
              </a:rPr>
              <a:t>75% of bus stops lack shelters</a:t>
            </a:r>
            <a:r>
              <a:rPr lang="en" sz="1200" dirty="0">
                <a:latin typeface="Inter"/>
                <a:ea typeface="Inter"/>
                <a:cs typeface="Inter"/>
                <a:sym typeface="Inter"/>
              </a:rPr>
              <a:t>, out of 968 stops. Across Metro Vancouver, less than half of the 8,400 bus stops have shelters/benches.</a:t>
            </a:r>
            <a:endParaRPr sz="1200" dirty="0">
              <a:latin typeface="Inter"/>
              <a:ea typeface="Inter"/>
              <a:cs typeface="Inter"/>
              <a:sym typeface="Inter"/>
            </a:endParaRPr>
          </a:p>
          <a:p>
            <a:pPr marL="0" lvl="0" indent="0" algn="l" rtl="0">
              <a:lnSpc>
                <a:spcPct val="105000"/>
              </a:lnSpc>
              <a:spcBef>
                <a:spcPts val="1000"/>
              </a:spcBef>
              <a:spcAft>
                <a:spcPts val="0"/>
              </a:spcAft>
              <a:buNone/>
            </a:pPr>
            <a:endParaRPr sz="1200" dirty="0">
              <a:latin typeface="Inter"/>
              <a:ea typeface="Inter"/>
              <a:cs typeface="Inter"/>
              <a:sym typeface="Inter"/>
            </a:endParaRPr>
          </a:p>
          <a:p>
            <a:pPr marL="0" lvl="0" indent="0" algn="l" rtl="0">
              <a:lnSpc>
                <a:spcPct val="105000"/>
              </a:lnSpc>
              <a:spcBef>
                <a:spcPts val="1000"/>
              </a:spcBef>
              <a:spcAft>
                <a:spcPts val="0"/>
              </a:spcAft>
              <a:buNone/>
            </a:pPr>
            <a:r>
              <a:rPr lang="en" sz="1200" dirty="0">
                <a:latin typeface="Inter"/>
                <a:ea typeface="Inter"/>
                <a:cs typeface="Inter"/>
                <a:sym typeface="Inter"/>
              </a:rPr>
              <a:t>With precise information, elderly and mobility-impaired riders can </a:t>
            </a:r>
            <a:r>
              <a:rPr lang="en" sz="1200" b="1" dirty="0">
                <a:latin typeface="Inter"/>
                <a:ea typeface="Inter"/>
                <a:cs typeface="Inter"/>
                <a:sym typeface="Inter"/>
              </a:rPr>
              <a:t>plan trips around bus stops with shelters</a:t>
            </a:r>
            <a:r>
              <a:rPr lang="en" sz="1200" dirty="0">
                <a:latin typeface="Inter"/>
                <a:ea typeface="Inter"/>
                <a:cs typeface="Inter"/>
                <a:sym typeface="Inter"/>
              </a:rPr>
              <a:t>, leading to a safer, more comfortable waiting experience.</a:t>
            </a:r>
            <a:endParaRPr sz="1200" dirty="0">
              <a:latin typeface="Inter"/>
              <a:ea typeface="Inter"/>
              <a:cs typeface="Inter"/>
              <a:sym typeface="Inter"/>
            </a:endParaRPr>
          </a:p>
          <a:p>
            <a:pPr marL="0" lvl="0" indent="0" algn="l" rtl="0">
              <a:lnSpc>
                <a:spcPct val="105000"/>
              </a:lnSpc>
              <a:spcBef>
                <a:spcPts val="1000"/>
              </a:spcBef>
              <a:spcAft>
                <a:spcPts val="0"/>
              </a:spcAft>
              <a:buNone/>
            </a:pPr>
            <a:endParaRPr sz="1200" dirty="0">
              <a:latin typeface="Inter"/>
              <a:ea typeface="Inter"/>
              <a:cs typeface="Inter"/>
              <a:sym typeface="Inter"/>
            </a:endParaRPr>
          </a:p>
          <a:p>
            <a:pPr marL="0" lvl="0" indent="0" algn="l" rtl="0">
              <a:lnSpc>
                <a:spcPct val="105000"/>
              </a:lnSpc>
              <a:spcBef>
                <a:spcPts val="1000"/>
              </a:spcBef>
              <a:spcAft>
                <a:spcPts val="1000"/>
              </a:spcAft>
              <a:buNone/>
            </a:pPr>
            <a:endParaRPr sz="1200" dirty="0">
              <a:latin typeface="Inter"/>
              <a:ea typeface="Inter"/>
              <a:cs typeface="Inter"/>
              <a:sym typeface="Inter"/>
            </a:endParaRPr>
          </a:p>
        </p:txBody>
      </p:sp>
      <p:pic>
        <p:nvPicPr>
          <p:cNvPr id="1905" name="Google Shape;1905;p59"/>
          <p:cNvPicPr preferRelativeResize="0"/>
          <p:nvPr/>
        </p:nvPicPr>
        <p:blipFill>
          <a:blip r:embed="rId3">
            <a:alphaModFix/>
          </a:blip>
          <a:stretch>
            <a:fillRect/>
          </a:stretch>
        </p:blipFill>
        <p:spPr>
          <a:xfrm>
            <a:off x="5409000" y="1269650"/>
            <a:ext cx="2749901" cy="2749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1B0D-1C46-D153-5670-6565C7F7D8F0}"/>
              </a:ext>
            </a:extLst>
          </p:cNvPr>
          <p:cNvSpPr>
            <a:spLocks noGrp="1"/>
          </p:cNvSpPr>
          <p:nvPr>
            <p:ph type="title"/>
          </p:nvPr>
        </p:nvSpPr>
        <p:spPr/>
        <p:txBody>
          <a:bodyPr/>
          <a:lstStyle/>
          <a:p>
            <a:r>
              <a:rPr lang="en" dirty="0"/>
              <a:t>Benefits for Environment</a:t>
            </a:r>
            <a:endParaRPr lang="en-US" dirty="0"/>
          </a:p>
        </p:txBody>
      </p:sp>
      <p:sp>
        <p:nvSpPr>
          <p:cNvPr id="3" name="TextBox 2">
            <a:extLst>
              <a:ext uri="{FF2B5EF4-FFF2-40B4-BE49-F238E27FC236}">
                <a16:creationId xmlns:a16="http://schemas.microsoft.com/office/drawing/2014/main" id="{D39BB131-050F-08BF-C180-B5A13C7541FE}"/>
              </a:ext>
            </a:extLst>
          </p:cNvPr>
          <p:cNvSpPr txBox="1"/>
          <p:nvPr/>
        </p:nvSpPr>
        <p:spPr>
          <a:xfrm>
            <a:off x="720000" y="1102179"/>
            <a:ext cx="4709250" cy="2391424"/>
          </a:xfrm>
          <a:prstGeom prst="rect">
            <a:avLst/>
          </a:prstGeom>
          <a:noFill/>
        </p:spPr>
        <p:txBody>
          <a:bodyPr wrap="square" rtlCol="0">
            <a:spAutoFit/>
          </a:bodyPr>
          <a:lstStyle/>
          <a:p>
            <a:pPr marL="0" lvl="0" indent="0" algn="l" rtl="0">
              <a:lnSpc>
                <a:spcPct val="105000"/>
              </a:lnSpc>
              <a:spcBef>
                <a:spcPts val="0"/>
              </a:spcBef>
              <a:spcAft>
                <a:spcPts val="0"/>
              </a:spcAft>
              <a:buNone/>
            </a:pPr>
            <a:r>
              <a:rPr lang="en-US" altLang="zh-CN" b="1" dirty="0">
                <a:latin typeface="Inter"/>
                <a:ea typeface="Inter"/>
                <a:sym typeface="Inter"/>
              </a:rPr>
              <a:t>3</a:t>
            </a:r>
            <a:r>
              <a:rPr lang="en-CA" b="1" dirty="0">
                <a:latin typeface="Inter"/>
                <a:ea typeface="Inter"/>
                <a:sym typeface="Inter"/>
              </a:rPr>
              <a:t>. </a:t>
            </a:r>
            <a:r>
              <a:rPr lang="en-CA" b="1" dirty="0">
                <a:latin typeface="Inter"/>
                <a:ea typeface="Inter"/>
              </a:rPr>
              <a:t>Decarbonization</a:t>
            </a:r>
          </a:p>
          <a:p>
            <a:pPr marL="0" lvl="0" indent="0" algn="l" rtl="0">
              <a:lnSpc>
                <a:spcPct val="105000"/>
              </a:lnSpc>
              <a:spcBef>
                <a:spcPts val="0"/>
              </a:spcBef>
              <a:spcAft>
                <a:spcPts val="0"/>
              </a:spcAft>
              <a:buNone/>
            </a:pPr>
            <a:endParaRPr lang="en-CA" b="1" dirty="0">
              <a:latin typeface="Inter"/>
              <a:ea typeface="Inter"/>
              <a:sym typeface="Inter"/>
            </a:endParaRPr>
          </a:p>
          <a:p>
            <a:r>
              <a:rPr lang="en-US" sz="1200" dirty="0">
                <a:latin typeface="Inter"/>
                <a:ea typeface="Inter"/>
              </a:rPr>
              <a:t>Reduction</a:t>
            </a:r>
            <a:r>
              <a:rPr lang="zh-CN" altLang="en-US" sz="1200" dirty="0">
                <a:latin typeface="Inter"/>
                <a:ea typeface="Inter"/>
              </a:rPr>
              <a:t> </a:t>
            </a:r>
            <a:r>
              <a:rPr lang="en-US" altLang="zh-CN" sz="1200" dirty="0">
                <a:latin typeface="Inter"/>
                <a:ea typeface="Inter"/>
              </a:rPr>
              <a:t>of</a:t>
            </a:r>
            <a:r>
              <a:rPr lang="en-CA" sz="1200" dirty="0">
                <a:latin typeface="Inter"/>
                <a:ea typeface="Inter"/>
              </a:rPr>
              <a:t> delays in public transportation, particularly bus services, can significantly </a:t>
            </a:r>
            <a:r>
              <a:rPr lang="en-CA" sz="1200" b="1" dirty="0">
                <a:latin typeface="Inter"/>
                <a:ea typeface="Inter"/>
              </a:rPr>
              <a:t>enhance ridership appeal</a:t>
            </a:r>
            <a:r>
              <a:rPr lang="en-CA" sz="1200" dirty="0">
                <a:latin typeface="Inter"/>
                <a:ea typeface="Inter"/>
              </a:rPr>
              <a:t>. </a:t>
            </a:r>
          </a:p>
          <a:p>
            <a:endParaRPr lang="en-CA" sz="1200" dirty="0">
              <a:latin typeface="Inter"/>
              <a:ea typeface="Inter"/>
            </a:endParaRPr>
          </a:p>
          <a:p>
            <a:endParaRPr lang="en-CA" sz="1200" dirty="0">
              <a:latin typeface="Inter"/>
              <a:ea typeface="Inter"/>
            </a:endParaRPr>
          </a:p>
          <a:p>
            <a:endParaRPr lang="en-CA" sz="1200" dirty="0">
              <a:latin typeface="Inter"/>
              <a:ea typeface="Inter"/>
            </a:endParaRPr>
          </a:p>
          <a:p>
            <a:r>
              <a:rPr lang="en-CA" sz="1200" dirty="0">
                <a:latin typeface="Inter"/>
                <a:ea typeface="Inter"/>
              </a:rPr>
              <a:t>By offering a faster and more reliable alternative to private vehicles, we encourage a </a:t>
            </a:r>
            <a:r>
              <a:rPr lang="en-CA" sz="1200" b="1" dirty="0">
                <a:latin typeface="Inter"/>
                <a:ea typeface="Inter"/>
              </a:rPr>
              <a:t>societal shift</a:t>
            </a:r>
            <a:r>
              <a:rPr lang="en-CA" sz="1200" dirty="0">
                <a:latin typeface="Inter"/>
                <a:ea typeface="Inter"/>
              </a:rPr>
              <a:t> towards eco-friendlier transit options. This shift is critical in our collective efforts to </a:t>
            </a:r>
            <a:r>
              <a:rPr lang="en-CA" sz="1200" b="1" dirty="0">
                <a:latin typeface="Inter"/>
                <a:ea typeface="Inter"/>
              </a:rPr>
              <a:t>lower greenhouse gas emissions and combat climate change</a:t>
            </a:r>
            <a:r>
              <a:rPr lang="en-CA" sz="1200" dirty="0">
                <a:latin typeface="Inter"/>
                <a:ea typeface="Inter"/>
              </a:rPr>
              <a:t>. </a:t>
            </a:r>
            <a:endParaRPr lang="en-US" sz="1200" dirty="0">
              <a:latin typeface="Inter"/>
              <a:ea typeface="Inter"/>
            </a:endParaRPr>
          </a:p>
        </p:txBody>
      </p:sp>
      <p:pic>
        <p:nvPicPr>
          <p:cNvPr id="6" name="Google Shape;1788;p47">
            <a:extLst>
              <a:ext uri="{FF2B5EF4-FFF2-40B4-BE49-F238E27FC236}">
                <a16:creationId xmlns:a16="http://schemas.microsoft.com/office/drawing/2014/main" id="{0062346C-0345-AB6B-B98F-80F4D07AC9DC}"/>
              </a:ext>
            </a:extLst>
          </p:cNvPr>
          <p:cNvPicPr preferRelativeResize="0"/>
          <p:nvPr/>
        </p:nvPicPr>
        <p:blipFill>
          <a:blip r:embed="rId3">
            <a:alphaModFix/>
          </a:blip>
          <a:stretch>
            <a:fillRect/>
          </a:stretch>
        </p:blipFill>
        <p:spPr>
          <a:xfrm>
            <a:off x="5745093" y="1191475"/>
            <a:ext cx="2760550" cy="2760550"/>
          </a:xfrm>
          <a:prstGeom prst="rect">
            <a:avLst/>
          </a:prstGeom>
          <a:noFill/>
          <a:ln>
            <a:noFill/>
          </a:ln>
        </p:spPr>
      </p:pic>
    </p:spTree>
    <p:extLst>
      <p:ext uri="{BB962C8B-B14F-4D97-AF65-F5344CB8AC3E}">
        <p14:creationId xmlns:p14="http://schemas.microsoft.com/office/powerpoint/2010/main" val="365828994"/>
      </p:ext>
    </p:extLst>
  </p:cSld>
  <p:clrMapOvr>
    <a:overrideClrMapping bg1="lt1" tx1="dk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60"/>
          <p:cNvSpPr txBox="1"/>
          <p:nvPr/>
        </p:nvSpPr>
        <p:spPr>
          <a:xfrm>
            <a:off x="893200" y="975325"/>
            <a:ext cx="30000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300" b="1">
                <a:solidFill>
                  <a:schemeClr val="accent2"/>
                </a:solidFill>
                <a:latin typeface="Sulphur Point"/>
                <a:ea typeface="Sulphur Point"/>
                <a:cs typeface="Sulphur Point"/>
                <a:sym typeface="Sulphur Point"/>
              </a:rPr>
              <a:t>THANKS!</a:t>
            </a:r>
            <a:endParaRPr sz="6300" b="1">
              <a:solidFill>
                <a:schemeClr val="accent2"/>
              </a:solidFill>
              <a:latin typeface="Sulphur Point"/>
              <a:ea typeface="Sulphur Point"/>
              <a:cs typeface="Sulphur Point"/>
              <a:sym typeface="Sulphur Point"/>
            </a:endParaRPr>
          </a:p>
        </p:txBody>
      </p:sp>
      <p:sp>
        <p:nvSpPr>
          <p:cNvPr id="1911" name="Google Shape;1911;p60"/>
          <p:cNvSpPr txBox="1"/>
          <p:nvPr/>
        </p:nvSpPr>
        <p:spPr>
          <a:xfrm>
            <a:off x="821325" y="2129725"/>
            <a:ext cx="38979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lt2"/>
                </a:solidFill>
                <a:latin typeface="Work Sans"/>
                <a:ea typeface="Work Sans"/>
                <a:cs typeface="Work Sans"/>
                <a:sym typeface="Work Sans"/>
              </a:rPr>
              <a:t>Team 8: Vincentius Roger Kuswara</a:t>
            </a:r>
            <a:endParaRPr sz="1600">
              <a:solidFill>
                <a:schemeClr val="lt2"/>
              </a:solidFill>
              <a:latin typeface="Work Sans"/>
              <a:ea typeface="Work Sans"/>
              <a:cs typeface="Work Sans"/>
              <a:sym typeface="Work Sans"/>
            </a:endParaRPr>
          </a:p>
          <a:p>
            <a:pPr marL="0" lvl="0" indent="0" algn="ctr" rtl="0">
              <a:spcBef>
                <a:spcPts val="0"/>
              </a:spcBef>
              <a:spcAft>
                <a:spcPts val="0"/>
              </a:spcAft>
              <a:buNone/>
            </a:pPr>
            <a:r>
              <a:rPr lang="en" sz="1600">
                <a:solidFill>
                  <a:schemeClr val="lt2"/>
                </a:solidFill>
                <a:latin typeface="Work Sans"/>
                <a:ea typeface="Work Sans"/>
                <a:cs typeface="Work Sans"/>
                <a:sym typeface="Work Sans"/>
              </a:rPr>
              <a:t>Sijan Poudel</a:t>
            </a:r>
            <a:endParaRPr sz="1600">
              <a:solidFill>
                <a:schemeClr val="lt2"/>
              </a:solidFill>
              <a:latin typeface="Work Sans"/>
              <a:ea typeface="Work Sans"/>
              <a:cs typeface="Work Sans"/>
              <a:sym typeface="Work Sans"/>
            </a:endParaRPr>
          </a:p>
          <a:p>
            <a:pPr marL="0" lvl="0" indent="0" algn="ctr" rtl="0">
              <a:spcBef>
                <a:spcPts val="0"/>
              </a:spcBef>
              <a:spcAft>
                <a:spcPts val="0"/>
              </a:spcAft>
              <a:buNone/>
            </a:pPr>
            <a:r>
              <a:rPr lang="en" sz="1600">
                <a:solidFill>
                  <a:schemeClr val="lt2"/>
                </a:solidFill>
                <a:latin typeface="Work Sans"/>
                <a:ea typeface="Work Sans"/>
                <a:cs typeface="Work Sans"/>
                <a:sym typeface="Work Sans"/>
              </a:rPr>
              <a:t>Wei Song</a:t>
            </a:r>
            <a:endParaRPr sz="1600">
              <a:solidFill>
                <a:schemeClr val="lt2"/>
              </a:solidFill>
              <a:latin typeface="Work Sans"/>
              <a:ea typeface="Work Sans"/>
              <a:cs typeface="Work Sans"/>
              <a:sym typeface="Work Sans"/>
            </a:endParaRPr>
          </a:p>
          <a:p>
            <a:pPr marL="0" lvl="0" indent="0" algn="ctr" rtl="0">
              <a:spcBef>
                <a:spcPts val="0"/>
              </a:spcBef>
              <a:spcAft>
                <a:spcPts val="0"/>
              </a:spcAft>
              <a:buNone/>
            </a:pPr>
            <a:r>
              <a:rPr lang="en" sz="1600">
                <a:solidFill>
                  <a:schemeClr val="lt2"/>
                </a:solidFill>
                <a:latin typeface="Work Sans"/>
                <a:ea typeface="Work Sans"/>
                <a:cs typeface="Work Sans"/>
                <a:sym typeface="Work Sans"/>
              </a:rPr>
              <a:t>Ruize Liang</a:t>
            </a:r>
            <a:endParaRPr sz="900">
              <a:solidFill>
                <a:srgbClr val="1F1F1F"/>
              </a:solidFill>
              <a:highlight>
                <a:srgbClr val="FFFFFF"/>
              </a:highlight>
              <a:latin typeface="Roboto"/>
              <a:ea typeface="Roboto"/>
              <a:cs typeface="Roboto"/>
              <a:sym typeface="Roboto"/>
            </a:endParaRPr>
          </a:p>
        </p:txBody>
      </p:sp>
      <p:pic>
        <p:nvPicPr>
          <p:cNvPr id="1912" name="Google Shape;1912;p60"/>
          <p:cNvPicPr preferRelativeResize="0"/>
          <p:nvPr/>
        </p:nvPicPr>
        <p:blipFill>
          <a:blip r:embed="rId3">
            <a:alphaModFix/>
          </a:blip>
          <a:stretch>
            <a:fillRect/>
          </a:stretch>
        </p:blipFill>
        <p:spPr>
          <a:xfrm>
            <a:off x="4512238" y="203276"/>
            <a:ext cx="5720074" cy="4736949"/>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10"/>
                                        </p:tgtEl>
                                        <p:attrNameLst>
                                          <p:attrName>style.visibility</p:attrName>
                                        </p:attrNameLst>
                                      </p:cBhvr>
                                      <p:to>
                                        <p:strVal val="visible"/>
                                      </p:to>
                                    </p:set>
                                    <p:anim calcmode="lin" valueType="num">
                                      <p:cBhvr additive="base">
                                        <p:cTn id="7" dur="1000"/>
                                        <p:tgtEl>
                                          <p:spTgt spid="191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11"/>
                                        </p:tgtEl>
                                        <p:attrNameLst>
                                          <p:attrName>style.visibility</p:attrName>
                                        </p:attrNameLst>
                                      </p:cBhvr>
                                      <p:to>
                                        <p:strVal val="visible"/>
                                      </p:to>
                                    </p:set>
                                    <p:anim calcmode="lin" valueType="num">
                                      <p:cBhvr additive="base">
                                        <p:cTn id="12" dur="1000"/>
                                        <p:tgtEl>
                                          <p:spTgt spid="19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44"/>
          <p:cNvSpPr txBox="1">
            <a:spLocks noGrp="1"/>
          </p:cNvSpPr>
          <p:nvPr>
            <p:ph type="title"/>
          </p:nvPr>
        </p:nvSpPr>
        <p:spPr>
          <a:xfrm>
            <a:off x="689150" y="2936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Agenda</a:t>
            </a:r>
            <a:endParaRPr>
              <a:solidFill>
                <a:srgbClr val="325D79"/>
              </a:solidFill>
            </a:endParaRPr>
          </a:p>
        </p:txBody>
      </p:sp>
      <p:sp>
        <p:nvSpPr>
          <p:cNvPr id="1755" name="Google Shape;1755;p44"/>
          <p:cNvSpPr/>
          <p:nvPr/>
        </p:nvSpPr>
        <p:spPr>
          <a:xfrm>
            <a:off x="918825" y="924150"/>
            <a:ext cx="5180400" cy="3741900"/>
          </a:xfrm>
          <a:prstGeom prst="rect">
            <a:avLst/>
          </a:pr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txBox="1"/>
          <p:nvPr/>
        </p:nvSpPr>
        <p:spPr>
          <a:xfrm>
            <a:off x="1079975" y="1173275"/>
            <a:ext cx="4271100" cy="35514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445D73"/>
              </a:buClr>
              <a:buSzPts val="1400"/>
              <a:buFont typeface="Inter"/>
              <a:buAutoNum type="arabicPeriod"/>
            </a:pPr>
            <a:r>
              <a:rPr lang="en" b="1" dirty="0">
                <a:solidFill>
                  <a:srgbClr val="445D73"/>
                </a:solidFill>
                <a:latin typeface="Inter"/>
                <a:ea typeface="Inter"/>
                <a:cs typeface="Inter"/>
                <a:sym typeface="Inter"/>
              </a:rPr>
              <a:t>Story of Persona </a:t>
            </a:r>
            <a:endParaRPr b="1" dirty="0">
              <a:solidFill>
                <a:srgbClr val="445D73"/>
              </a:solidFill>
              <a:latin typeface="Inter"/>
              <a:ea typeface="Inter"/>
              <a:cs typeface="Inter"/>
              <a:sym typeface="Inter"/>
            </a:endParaRPr>
          </a:p>
          <a:p>
            <a:pPr marL="457200" lvl="0" indent="-317500" algn="l" rtl="0">
              <a:lnSpc>
                <a:spcPct val="150000"/>
              </a:lnSpc>
              <a:spcBef>
                <a:spcPts val="0"/>
              </a:spcBef>
              <a:spcAft>
                <a:spcPts val="0"/>
              </a:spcAft>
              <a:buClr>
                <a:srgbClr val="445D73"/>
              </a:buClr>
              <a:buSzPts val="1400"/>
              <a:buFont typeface="Inter"/>
              <a:buAutoNum type="arabicPeriod"/>
            </a:pPr>
            <a:r>
              <a:rPr lang="en" b="1" dirty="0">
                <a:solidFill>
                  <a:srgbClr val="445D73"/>
                </a:solidFill>
                <a:latin typeface="Inter"/>
                <a:ea typeface="Inter"/>
                <a:cs typeface="Inter"/>
                <a:sym typeface="Inter"/>
              </a:rPr>
              <a:t>Pain Points </a:t>
            </a:r>
            <a:endParaRPr b="1" dirty="0">
              <a:solidFill>
                <a:srgbClr val="445D73"/>
              </a:solidFill>
              <a:latin typeface="Inter"/>
              <a:ea typeface="Inter"/>
              <a:cs typeface="Inter"/>
              <a:sym typeface="Inter"/>
            </a:endParaRPr>
          </a:p>
          <a:p>
            <a:pPr marL="457200" lvl="0" indent="-317500" algn="l" rtl="0">
              <a:lnSpc>
                <a:spcPct val="150000"/>
              </a:lnSpc>
              <a:spcBef>
                <a:spcPts val="0"/>
              </a:spcBef>
              <a:spcAft>
                <a:spcPts val="0"/>
              </a:spcAft>
              <a:buClr>
                <a:srgbClr val="445D73"/>
              </a:buClr>
              <a:buSzPts val="1400"/>
              <a:buFont typeface="Inter"/>
              <a:buAutoNum type="arabicPeriod"/>
            </a:pPr>
            <a:r>
              <a:rPr lang="en" b="1" dirty="0">
                <a:solidFill>
                  <a:srgbClr val="445D73"/>
                </a:solidFill>
                <a:latin typeface="Inter"/>
                <a:ea typeface="Inter"/>
                <a:cs typeface="Inter"/>
                <a:sym typeface="Inter"/>
              </a:rPr>
              <a:t>Product Overview: </a:t>
            </a:r>
            <a:r>
              <a:rPr lang="en" b="1" dirty="0" err="1">
                <a:solidFill>
                  <a:srgbClr val="445D73"/>
                </a:solidFill>
                <a:latin typeface="Inter"/>
                <a:ea typeface="Inter"/>
                <a:cs typeface="Inter"/>
                <a:sym typeface="Inter"/>
              </a:rPr>
              <a:t>CozyCommute</a:t>
            </a:r>
            <a:r>
              <a:rPr lang="en" b="1" dirty="0">
                <a:solidFill>
                  <a:srgbClr val="445D73"/>
                </a:solidFill>
                <a:latin typeface="Inter"/>
                <a:ea typeface="Inter"/>
                <a:cs typeface="Inter"/>
                <a:sym typeface="Inter"/>
              </a:rPr>
              <a:t> </a:t>
            </a:r>
            <a:endParaRPr b="1" dirty="0">
              <a:solidFill>
                <a:srgbClr val="445D73"/>
              </a:solidFill>
              <a:latin typeface="Inter"/>
              <a:ea typeface="Inter"/>
              <a:cs typeface="Inter"/>
              <a:sym typeface="Inter"/>
            </a:endParaRPr>
          </a:p>
          <a:p>
            <a:pPr marL="457200" lvl="0" indent="-317500" algn="l" rtl="0">
              <a:lnSpc>
                <a:spcPct val="150000"/>
              </a:lnSpc>
              <a:spcBef>
                <a:spcPts val="0"/>
              </a:spcBef>
              <a:spcAft>
                <a:spcPts val="0"/>
              </a:spcAft>
              <a:buClr>
                <a:srgbClr val="445D73"/>
              </a:buClr>
              <a:buSzPts val="1400"/>
              <a:buFont typeface="Inter"/>
              <a:buAutoNum type="arabicPeriod"/>
            </a:pPr>
            <a:r>
              <a:rPr lang="en" b="1" dirty="0">
                <a:solidFill>
                  <a:srgbClr val="445D73"/>
                </a:solidFill>
                <a:latin typeface="Inter"/>
                <a:ea typeface="Inter"/>
                <a:cs typeface="Inter"/>
                <a:sym typeface="Inter"/>
              </a:rPr>
              <a:t>A Day in the Life (Before </a:t>
            </a:r>
            <a:r>
              <a:rPr lang="en" b="1" dirty="0" err="1">
                <a:solidFill>
                  <a:srgbClr val="445D73"/>
                </a:solidFill>
                <a:latin typeface="Inter"/>
                <a:ea typeface="Inter"/>
                <a:cs typeface="Inter"/>
                <a:sym typeface="Inter"/>
              </a:rPr>
              <a:t>CozyCommute</a:t>
            </a:r>
            <a:r>
              <a:rPr lang="en" b="1" dirty="0">
                <a:solidFill>
                  <a:srgbClr val="445D73"/>
                </a:solidFill>
                <a:latin typeface="Inter"/>
                <a:ea typeface="Inter"/>
                <a:cs typeface="Inter"/>
                <a:sym typeface="Inter"/>
              </a:rPr>
              <a:t>) </a:t>
            </a:r>
            <a:endParaRPr b="1" dirty="0">
              <a:solidFill>
                <a:srgbClr val="445D73"/>
              </a:solidFill>
              <a:latin typeface="Inter"/>
              <a:ea typeface="Inter"/>
              <a:cs typeface="Inter"/>
              <a:sym typeface="Inter"/>
            </a:endParaRPr>
          </a:p>
          <a:p>
            <a:pPr marL="457200" lvl="0" indent="-317500" algn="l" rtl="0">
              <a:lnSpc>
                <a:spcPct val="150000"/>
              </a:lnSpc>
              <a:spcBef>
                <a:spcPts val="0"/>
              </a:spcBef>
              <a:spcAft>
                <a:spcPts val="0"/>
              </a:spcAft>
              <a:buClr>
                <a:srgbClr val="445D73"/>
              </a:buClr>
              <a:buSzPts val="1400"/>
              <a:buFont typeface="Inter"/>
              <a:buAutoNum type="arabicPeriod"/>
            </a:pPr>
            <a:r>
              <a:rPr lang="en" b="1" dirty="0">
                <a:solidFill>
                  <a:srgbClr val="445D73"/>
                </a:solidFill>
                <a:latin typeface="Inter"/>
                <a:ea typeface="Inter"/>
                <a:cs typeface="Inter"/>
                <a:sym typeface="Inter"/>
              </a:rPr>
              <a:t>A Day in the Life (After </a:t>
            </a:r>
            <a:r>
              <a:rPr lang="en" b="1" dirty="0" err="1">
                <a:solidFill>
                  <a:srgbClr val="445D73"/>
                </a:solidFill>
                <a:latin typeface="Inter"/>
                <a:ea typeface="Inter"/>
                <a:cs typeface="Inter"/>
                <a:sym typeface="Inter"/>
              </a:rPr>
              <a:t>CozyCommute</a:t>
            </a:r>
            <a:r>
              <a:rPr lang="en" b="1" dirty="0">
                <a:solidFill>
                  <a:srgbClr val="445D73"/>
                </a:solidFill>
                <a:latin typeface="Inter"/>
                <a:ea typeface="Inter"/>
                <a:cs typeface="Inter"/>
                <a:sym typeface="Inter"/>
              </a:rPr>
              <a:t>) </a:t>
            </a:r>
            <a:endParaRPr b="1" dirty="0">
              <a:solidFill>
                <a:srgbClr val="445D73"/>
              </a:solidFill>
              <a:latin typeface="Inter"/>
              <a:ea typeface="Inter"/>
              <a:cs typeface="Inter"/>
              <a:sym typeface="Inter"/>
            </a:endParaRPr>
          </a:p>
          <a:p>
            <a:pPr marL="457200" lvl="0" indent="-317500" algn="l" rtl="0">
              <a:lnSpc>
                <a:spcPct val="150000"/>
              </a:lnSpc>
              <a:spcBef>
                <a:spcPts val="0"/>
              </a:spcBef>
              <a:spcAft>
                <a:spcPts val="0"/>
              </a:spcAft>
              <a:buClr>
                <a:srgbClr val="445D73"/>
              </a:buClr>
              <a:buSzPts val="1400"/>
              <a:buFont typeface="Inter"/>
              <a:buAutoNum type="arabicPeriod"/>
            </a:pPr>
            <a:r>
              <a:rPr lang="en" b="1" dirty="0">
                <a:solidFill>
                  <a:srgbClr val="445D73"/>
                </a:solidFill>
                <a:latin typeface="Inter"/>
                <a:ea typeface="Inter"/>
                <a:cs typeface="Inter"/>
                <a:sym typeface="Inter"/>
              </a:rPr>
              <a:t>App Demo</a:t>
            </a:r>
            <a:endParaRPr b="1" dirty="0">
              <a:solidFill>
                <a:srgbClr val="445D73"/>
              </a:solidFill>
              <a:latin typeface="Inter"/>
              <a:ea typeface="Inter"/>
              <a:cs typeface="Inter"/>
              <a:sym typeface="Inter"/>
            </a:endParaRPr>
          </a:p>
          <a:p>
            <a:pPr marL="457200" lvl="0" indent="-317500" algn="l" rtl="0">
              <a:lnSpc>
                <a:spcPct val="150000"/>
              </a:lnSpc>
              <a:spcBef>
                <a:spcPts val="0"/>
              </a:spcBef>
              <a:spcAft>
                <a:spcPts val="0"/>
              </a:spcAft>
              <a:buClr>
                <a:srgbClr val="445D73"/>
              </a:buClr>
              <a:buSzPts val="1400"/>
              <a:buFont typeface="Inter"/>
              <a:buAutoNum type="arabicPeriod"/>
            </a:pPr>
            <a:r>
              <a:rPr lang="en" b="1" dirty="0">
                <a:solidFill>
                  <a:srgbClr val="445D73"/>
                </a:solidFill>
                <a:latin typeface="Inter"/>
                <a:ea typeface="Inter"/>
                <a:cs typeface="Inter"/>
                <a:sym typeface="Inter"/>
              </a:rPr>
              <a:t>Data Assumption</a:t>
            </a:r>
            <a:endParaRPr b="1" dirty="0">
              <a:solidFill>
                <a:srgbClr val="445D73"/>
              </a:solidFill>
              <a:latin typeface="Inter"/>
              <a:ea typeface="Inter"/>
              <a:cs typeface="Inter"/>
              <a:sym typeface="Inter"/>
            </a:endParaRPr>
          </a:p>
          <a:p>
            <a:pPr marL="457200" lvl="0" indent="-317500" algn="l" rtl="0">
              <a:lnSpc>
                <a:spcPct val="150000"/>
              </a:lnSpc>
              <a:spcBef>
                <a:spcPts val="0"/>
              </a:spcBef>
              <a:spcAft>
                <a:spcPts val="0"/>
              </a:spcAft>
              <a:buClr>
                <a:srgbClr val="445D73"/>
              </a:buClr>
              <a:buSzPts val="1400"/>
              <a:buFont typeface="Inter"/>
              <a:buAutoNum type="arabicPeriod"/>
            </a:pPr>
            <a:r>
              <a:rPr lang="en" b="1" dirty="0">
                <a:solidFill>
                  <a:srgbClr val="445D73"/>
                </a:solidFill>
                <a:latin typeface="Inter"/>
                <a:ea typeface="Inter"/>
                <a:cs typeface="Inter"/>
                <a:sym typeface="Inter"/>
              </a:rPr>
              <a:t>Benefit for </a:t>
            </a:r>
            <a:r>
              <a:rPr lang="en" b="1" dirty="0" err="1">
                <a:solidFill>
                  <a:srgbClr val="445D73"/>
                </a:solidFill>
                <a:latin typeface="Inter"/>
                <a:ea typeface="Inter"/>
                <a:cs typeface="Inter"/>
                <a:sym typeface="Inter"/>
              </a:rPr>
              <a:t>Translink</a:t>
            </a:r>
            <a:r>
              <a:rPr lang="en" b="1" dirty="0">
                <a:solidFill>
                  <a:srgbClr val="445D73"/>
                </a:solidFill>
                <a:latin typeface="Inter"/>
                <a:ea typeface="Inter"/>
                <a:cs typeface="Inter"/>
                <a:sym typeface="Inter"/>
              </a:rPr>
              <a:t> </a:t>
            </a:r>
            <a:endParaRPr b="1" dirty="0">
              <a:solidFill>
                <a:srgbClr val="445D73"/>
              </a:solidFill>
              <a:latin typeface="Inter"/>
              <a:ea typeface="Inter"/>
              <a:cs typeface="Inter"/>
              <a:sym typeface="Inter"/>
            </a:endParaRPr>
          </a:p>
          <a:p>
            <a:pPr marL="457200" lvl="0" indent="-317500" algn="l" rtl="0">
              <a:lnSpc>
                <a:spcPct val="150000"/>
              </a:lnSpc>
              <a:spcBef>
                <a:spcPts val="0"/>
              </a:spcBef>
              <a:spcAft>
                <a:spcPts val="0"/>
              </a:spcAft>
              <a:buClr>
                <a:srgbClr val="445D73"/>
              </a:buClr>
              <a:buSzPts val="1400"/>
              <a:buFont typeface="Inter"/>
              <a:buAutoNum type="arabicPeriod"/>
            </a:pPr>
            <a:r>
              <a:rPr lang="en" b="1" dirty="0">
                <a:solidFill>
                  <a:srgbClr val="445D73"/>
                </a:solidFill>
                <a:latin typeface="Inter"/>
                <a:ea typeface="Inter"/>
                <a:cs typeface="Inter"/>
                <a:sym typeface="Inter"/>
              </a:rPr>
              <a:t>Benefit for Customers</a:t>
            </a:r>
          </a:p>
          <a:p>
            <a:pPr marL="457200" indent="-317500">
              <a:lnSpc>
                <a:spcPct val="150000"/>
              </a:lnSpc>
              <a:buClr>
                <a:srgbClr val="445D73"/>
              </a:buClr>
              <a:buSzPts val="1400"/>
              <a:buFont typeface="Inter"/>
              <a:buAutoNum type="arabicPeriod"/>
            </a:pPr>
            <a:r>
              <a:rPr lang="en" b="1" dirty="0">
                <a:solidFill>
                  <a:srgbClr val="445D73"/>
                </a:solidFill>
                <a:latin typeface="Inter"/>
                <a:ea typeface="Inter"/>
                <a:cs typeface="Inter"/>
                <a:sym typeface="Inter"/>
              </a:rPr>
              <a:t>Benefit for Environment</a:t>
            </a:r>
          </a:p>
          <a:p>
            <a:pPr marL="139700" lvl="0" algn="l" rtl="0">
              <a:lnSpc>
                <a:spcPct val="150000"/>
              </a:lnSpc>
              <a:spcBef>
                <a:spcPts val="0"/>
              </a:spcBef>
              <a:spcAft>
                <a:spcPts val="0"/>
              </a:spcAft>
              <a:buClr>
                <a:srgbClr val="445D73"/>
              </a:buClr>
              <a:buSzPts val="1400"/>
            </a:pPr>
            <a:endParaRPr lang="en" b="1" dirty="0">
              <a:solidFill>
                <a:srgbClr val="445D73"/>
              </a:solidFill>
              <a:latin typeface="Inter"/>
              <a:ea typeface="Inter"/>
              <a:cs typeface="Inter"/>
              <a:sym typeface="Inter"/>
            </a:endParaRPr>
          </a:p>
          <a:p>
            <a:pPr marL="457200" lvl="0" indent="-317500" algn="l" rtl="0">
              <a:lnSpc>
                <a:spcPct val="150000"/>
              </a:lnSpc>
              <a:spcBef>
                <a:spcPts val="0"/>
              </a:spcBef>
              <a:spcAft>
                <a:spcPts val="0"/>
              </a:spcAft>
              <a:buClr>
                <a:srgbClr val="445D73"/>
              </a:buClr>
              <a:buSzPts val="1400"/>
              <a:buFont typeface="Inter"/>
              <a:buAutoNum type="arabicPeriod"/>
            </a:pPr>
            <a:endParaRPr b="1" dirty="0">
              <a:solidFill>
                <a:srgbClr val="445D73"/>
              </a:solidFill>
              <a:latin typeface="Inter"/>
              <a:ea typeface="Inter"/>
              <a:cs typeface="Inter"/>
              <a:sym typeface="Inter"/>
            </a:endParaRPr>
          </a:p>
          <a:p>
            <a:pPr marL="457200" lvl="0" indent="0" algn="l" rtl="0">
              <a:spcBef>
                <a:spcPts val="800"/>
              </a:spcBef>
              <a:spcAft>
                <a:spcPts val="800"/>
              </a:spcAft>
              <a:buNone/>
            </a:pPr>
            <a:endParaRPr sz="1300" dirty="0">
              <a:solidFill>
                <a:srgbClr val="445D73"/>
              </a:solidFill>
              <a:latin typeface="Inter"/>
              <a:ea typeface="Inter"/>
              <a:cs typeface="Inter"/>
              <a:sym typeface="Inter"/>
            </a:endParaRPr>
          </a:p>
        </p:txBody>
      </p:sp>
      <p:pic>
        <p:nvPicPr>
          <p:cNvPr id="1757" name="Google Shape;1757;p44"/>
          <p:cNvPicPr preferRelativeResize="0"/>
          <p:nvPr/>
        </p:nvPicPr>
        <p:blipFill>
          <a:blip r:embed="rId3">
            <a:alphaModFix/>
          </a:blip>
          <a:stretch>
            <a:fillRect/>
          </a:stretch>
        </p:blipFill>
        <p:spPr>
          <a:xfrm>
            <a:off x="5812339" y="980071"/>
            <a:ext cx="4613975" cy="3183358"/>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56"/>
                                        </p:tgtEl>
                                        <p:attrNameLst>
                                          <p:attrName>style.visibility</p:attrName>
                                        </p:attrNameLst>
                                      </p:cBhvr>
                                      <p:to>
                                        <p:strVal val="visible"/>
                                      </p:to>
                                    </p:set>
                                    <p:anim calcmode="lin" valueType="num">
                                      <p:cBhvr additive="base">
                                        <p:cTn id="7" dur="1000"/>
                                        <p:tgtEl>
                                          <p:spTgt spid="17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5"/>
          <p:cNvSpPr/>
          <p:nvPr/>
        </p:nvSpPr>
        <p:spPr>
          <a:xfrm>
            <a:off x="3622475" y="924150"/>
            <a:ext cx="5180400" cy="3741900"/>
          </a:xfrm>
          <a:prstGeom prst="rect">
            <a:avLst/>
          </a:pr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5"/>
          <p:cNvSpPr txBox="1"/>
          <p:nvPr/>
        </p:nvSpPr>
        <p:spPr>
          <a:xfrm>
            <a:off x="3967750" y="1017713"/>
            <a:ext cx="5538900" cy="4635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solidFill>
                  <a:srgbClr val="325D79"/>
                </a:solidFill>
                <a:latin typeface="Hanken Grotesk SemiBold"/>
                <a:ea typeface="Hanken Grotesk SemiBold"/>
                <a:cs typeface="Hanken Grotesk SemiBold"/>
                <a:sym typeface="Hanken Grotesk SemiBold"/>
              </a:rPr>
              <a:t>Bob’s Dilemma</a:t>
            </a:r>
            <a:endParaRPr>
              <a:solidFill>
                <a:srgbClr val="325D79"/>
              </a:solidFill>
              <a:latin typeface="Hanken Grotesk SemiBold"/>
              <a:ea typeface="Hanken Grotesk SemiBold"/>
              <a:cs typeface="Hanken Grotesk SemiBold"/>
              <a:sym typeface="Hanken Grotesk SemiBold"/>
            </a:endParaRPr>
          </a:p>
        </p:txBody>
      </p:sp>
      <p:sp>
        <p:nvSpPr>
          <p:cNvPr id="1764" name="Google Shape;1764;p45"/>
          <p:cNvSpPr txBox="1"/>
          <p:nvPr/>
        </p:nvSpPr>
        <p:spPr>
          <a:xfrm>
            <a:off x="3892475" y="1632625"/>
            <a:ext cx="4910400" cy="2939400"/>
          </a:xfrm>
          <a:prstGeom prst="rect">
            <a:avLst/>
          </a:prstGeom>
          <a:noFill/>
          <a:ln>
            <a:noFill/>
          </a:ln>
        </p:spPr>
        <p:txBody>
          <a:bodyPr spcFirstLastPara="1" wrap="square" lIns="91425" tIns="91425" rIns="91425" bIns="91425" anchor="t" anchorCtr="0">
            <a:noAutofit/>
          </a:bodyPr>
          <a:lstStyle/>
          <a:p>
            <a:pPr marL="285750" lvl="0" indent="-184150" algn="l" rtl="0">
              <a:lnSpc>
                <a:spcPct val="150000"/>
              </a:lnSpc>
              <a:spcBef>
                <a:spcPts val="0"/>
              </a:spcBef>
              <a:spcAft>
                <a:spcPts val="0"/>
              </a:spcAft>
              <a:buClr>
                <a:srgbClr val="212121"/>
              </a:buClr>
              <a:buSzPts val="1100"/>
              <a:buFont typeface="Inter SemiBold"/>
              <a:buChar char="●"/>
            </a:pPr>
            <a:r>
              <a:rPr lang="en" sz="1100">
                <a:solidFill>
                  <a:srgbClr val="212121"/>
                </a:solidFill>
                <a:latin typeface="Inter"/>
                <a:ea typeface="Inter"/>
                <a:cs typeface="Inter"/>
                <a:sym typeface="Inter"/>
              </a:rPr>
              <a:t>Bob is on the verge of losing his job due to repeated lateness.</a:t>
            </a:r>
            <a:endParaRPr sz="1100">
              <a:solidFill>
                <a:srgbClr val="212121"/>
              </a:solidFill>
              <a:latin typeface="Inter"/>
              <a:ea typeface="Inter"/>
              <a:cs typeface="Inter"/>
              <a:sym typeface="Inter"/>
            </a:endParaRPr>
          </a:p>
          <a:p>
            <a:pPr marL="285750" lvl="0" indent="-184150" algn="l" rtl="0">
              <a:lnSpc>
                <a:spcPct val="150000"/>
              </a:lnSpc>
              <a:spcBef>
                <a:spcPts val="1000"/>
              </a:spcBef>
              <a:spcAft>
                <a:spcPts val="0"/>
              </a:spcAft>
              <a:buClr>
                <a:srgbClr val="212121"/>
              </a:buClr>
              <a:buSzPts val="1100"/>
              <a:buFont typeface="Inter SemiBold"/>
              <a:buChar char="●"/>
            </a:pPr>
            <a:r>
              <a:rPr lang="en" sz="1100">
                <a:solidFill>
                  <a:srgbClr val="212121"/>
                </a:solidFill>
                <a:latin typeface="Inter"/>
                <a:ea typeface="Inter"/>
                <a:cs typeface="Inter"/>
                <a:sym typeface="Inter"/>
              </a:rPr>
              <a:t>The bus is consistently late, causing Bob to struggle with punctuality.</a:t>
            </a:r>
            <a:endParaRPr sz="1100">
              <a:solidFill>
                <a:srgbClr val="212121"/>
              </a:solidFill>
              <a:latin typeface="Inter"/>
              <a:ea typeface="Inter"/>
              <a:cs typeface="Inter"/>
              <a:sym typeface="Inter"/>
            </a:endParaRPr>
          </a:p>
          <a:p>
            <a:pPr marL="285750" lvl="0" indent="-184150" algn="l" rtl="0">
              <a:lnSpc>
                <a:spcPct val="150000"/>
              </a:lnSpc>
              <a:spcBef>
                <a:spcPts val="1000"/>
              </a:spcBef>
              <a:spcAft>
                <a:spcPts val="0"/>
              </a:spcAft>
              <a:buClr>
                <a:srgbClr val="212121"/>
              </a:buClr>
              <a:buSzPts val="1100"/>
              <a:buFont typeface="Inter SemiBold"/>
              <a:buChar char="●"/>
            </a:pPr>
            <a:r>
              <a:rPr lang="en" sz="1100">
                <a:solidFill>
                  <a:srgbClr val="212121"/>
                </a:solidFill>
                <a:latin typeface="Inter"/>
                <a:ea typeface="Inter"/>
                <a:cs typeface="Inter"/>
                <a:sym typeface="Inter"/>
              </a:rPr>
              <a:t>Bob </a:t>
            </a:r>
            <a:r>
              <a:rPr lang="en" sz="1100">
                <a:solidFill>
                  <a:schemeClr val="dk1"/>
                </a:solidFill>
                <a:latin typeface="Inter"/>
                <a:ea typeface="Inter"/>
                <a:cs typeface="Inter"/>
                <a:sym typeface="Inter"/>
              </a:rPr>
              <a:t>only knows in real time when the bus is late from Google Maps and cannot anticipate it ahead of time.</a:t>
            </a:r>
            <a:endParaRPr sz="1100">
              <a:solidFill>
                <a:srgbClr val="212121"/>
              </a:solidFill>
              <a:latin typeface="Inter"/>
              <a:ea typeface="Inter"/>
              <a:cs typeface="Inter"/>
              <a:sym typeface="Inter"/>
            </a:endParaRPr>
          </a:p>
          <a:p>
            <a:pPr marL="285750" lvl="0" indent="-184150" algn="l" rtl="0">
              <a:lnSpc>
                <a:spcPct val="150000"/>
              </a:lnSpc>
              <a:spcBef>
                <a:spcPts val="1000"/>
              </a:spcBef>
              <a:spcAft>
                <a:spcPts val="1000"/>
              </a:spcAft>
              <a:buClr>
                <a:srgbClr val="212121"/>
              </a:buClr>
              <a:buSzPts val="1100"/>
              <a:buFont typeface="Inter SemiBold"/>
              <a:buChar char="●"/>
            </a:pPr>
            <a:r>
              <a:rPr lang="en" sz="1100">
                <a:solidFill>
                  <a:srgbClr val="212121"/>
                </a:solidFill>
                <a:latin typeface="Inter"/>
                <a:ea typeface="Inter"/>
                <a:cs typeface="Inter"/>
                <a:sym typeface="Inter"/>
              </a:rPr>
              <a:t>Bob is considering alternative transportation options to avoid being late.</a:t>
            </a:r>
            <a:endParaRPr sz="1100">
              <a:solidFill>
                <a:srgbClr val="212121"/>
              </a:solidFill>
              <a:latin typeface="Inter"/>
              <a:ea typeface="Inter"/>
              <a:cs typeface="Inter"/>
              <a:sym typeface="Inter"/>
            </a:endParaRPr>
          </a:p>
        </p:txBody>
      </p:sp>
      <p:sp>
        <p:nvSpPr>
          <p:cNvPr id="1765" name="Google Shape;1765;p45"/>
          <p:cNvSpPr txBox="1">
            <a:spLocks noGrp="1"/>
          </p:cNvSpPr>
          <p:nvPr>
            <p:ph type="title"/>
          </p:nvPr>
        </p:nvSpPr>
        <p:spPr>
          <a:xfrm>
            <a:off x="720000" y="21055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Story of Persona-1</a:t>
            </a:r>
            <a:endParaRPr/>
          </a:p>
        </p:txBody>
      </p:sp>
      <p:pic>
        <p:nvPicPr>
          <p:cNvPr id="1766" name="Google Shape;1766;p45"/>
          <p:cNvPicPr preferRelativeResize="0"/>
          <p:nvPr/>
        </p:nvPicPr>
        <p:blipFill>
          <a:blip r:embed="rId3">
            <a:alphaModFix/>
          </a:blip>
          <a:stretch>
            <a:fillRect/>
          </a:stretch>
        </p:blipFill>
        <p:spPr>
          <a:xfrm>
            <a:off x="491450" y="1152050"/>
            <a:ext cx="3082476" cy="3082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46"/>
          <p:cNvSpPr/>
          <p:nvPr/>
        </p:nvSpPr>
        <p:spPr>
          <a:xfrm>
            <a:off x="3622475" y="924150"/>
            <a:ext cx="5180400" cy="3741900"/>
          </a:xfrm>
          <a:prstGeom prst="rect">
            <a:avLst/>
          </a:pr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6"/>
          <p:cNvSpPr txBox="1"/>
          <p:nvPr/>
        </p:nvSpPr>
        <p:spPr>
          <a:xfrm>
            <a:off x="3967750" y="1017713"/>
            <a:ext cx="5538900" cy="4635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solidFill>
                  <a:srgbClr val="325D79"/>
                </a:solidFill>
                <a:latin typeface="Hanken Grotesk SemiBold"/>
                <a:ea typeface="Hanken Grotesk SemiBold"/>
                <a:cs typeface="Hanken Grotesk SemiBold"/>
                <a:sym typeface="Hanken Grotesk SemiBold"/>
              </a:rPr>
              <a:t>Grandma’s Dilemma</a:t>
            </a:r>
            <a:endParaRPr>
              <a:solidFill>
                <a:srgbClr val="325D79"/>
              </a:solidFill>
              <a:latin typeface="Hanken Grotesk SemiBold"/>
              <a:ea typeface="Hanken Grotesk SemiBold"/>
              <a:cs typeface="Hanken Grotesk SemiBold"/>
              <a:sym typeface="Hanken Grotesk SemiBold"/>
            </a:endParaRPr>
          </a:p>
        </p:txBody>
      </p:sp>
      <p:sp>
        <p:nvSpPr>
          <p:cNvPr id="1773" name="Google Shape;1773;p46"/>
          <p:cNvSpPr txBox="1"/>
          <p:nvPr/>
        </p:nvSpPr>
        <p:spPr>
          <a:xfrm>
            <a:off x="3662200" y="1632625"/>
            <a:ext cx="4910400" cy="2939400"/>
          </a:xfrm>
          <a:prstGeom prst="rect">
            <a:avLst/>
          </a:prstGeom>
          <a:noFill/>
          <a:ln>
            <a:noFill/>
          </a:ln>
        </p:spPr>
        <p:txBody>
          <a:bodyPr spcFirstLastPara="1" wrap="square" lIns="91425" tIns="91425" rIns="91425" bIns="91425" anchor="t" anchorCtr="0">
            <a:noAutofit/>
          </a:bodyPr>
          <a:lstStyle/>
          <a:p>
            <a:pPr marL="285750" lvl="0" indent="-184150" algn="l" rtl="0">
              <a:lnSpc>
                <a:spcPct val="150000"/>
              </a:lnSpc>
              <a:spcBef>
                <a:spcPts val="0"/>
              </a:spcBef>
              <a:spcAft>
                <a:spcPts val="0"/>
              </a:spcAft>
              <a:buClr>
                <a:srgbClr val="0254DB"/>
              </a:buClr>
              <a:buSzPts val="1100"/>
              <a:buFont typeface="Inter SemiBold"/>
              <a:buChar char="●"/>
            </a:pPr>
            <a:r>
              <a:rPr lang="en" sz="1100" dirty="0">
                <a:solidFill>
                  <a:srgbClr val="000000"/>
                </a:solidFill>
                <a:latin typeface="Inter"/>
                <a:ea typeface="Inter"/>
                <a:cs typeface="Inter"/>
                <a:sym typeface="Inter"/>
              </a:rPr>
              <a:t>The grandmother has a leg problem and cannot stand in line for too long at the bus stop.</a:t>
            </a:r>
            <a:endParaRPr sz="1100" dirty="0">
              <a:solidFill>
                <a:srgbClr val="000000"/>
              </a:solidFill>
              <a:latin typeface="Inter"/>
              <a:ea typeface="Inter"/>
              <a:cs typeface="Inter"/>
              <a:sym typeface="Inter"/>
            </a:endParaRPr>
          </a:p>
          <a:p>
            <a:pPr marL="285750" lvl="0" indent="-184150" algn="l" rtl="0">
              <a:lnSpc>
                <a:spcPct val="150000"/>
              </a:lnSpc>
              <a:spcBef>
                <a:spcPts val="1000"/>
              </a:spcBef>
              <a:spcAft>
                <a:spcPts val="0"/>
              </a:spcAft>
              <a:buClr>
                <a:srgbClr val="0254DB"/>
              </a:buClr>
              <a:buSzPts val="1100"/>
              <a:buFont typeface="Inter SemiBold"/>
              <a:buChar char="●"/>
            </a:pPr>
            <a:r>
              <a:rPr lang="en" sz="1100" dirty="0">
                <a:solidFill>
                  <a:srgbClr val="000000"/>
                </a:solidFill>
                <a:latin typeface="Inter"/>
                <a:ea typeface="Inter"/>
                <a:cs typeface="Inter"/>
                <a:sym typeface="Inter"/>
              </a:rPr>
              <a:t>She experiences longer waiting times due to bus delays and has difficulty standing for extended periods.</a:t>
            </a:r>
            <a:endParaRPr sz="1100" dirty="0">
              <a:solidFill>
                <a:srgbClr val="000000"/>
              </a:solidFill>
              <a:latin typeface="Inter"/>
              <a:ea typeface="Inter"/>
              <a:cs typeface="Inter"/>
              <a:sym typeface="Inter"/>
            </a:endParaRPr>
          </a:p>
          <a:p>
            <a:pPr marL="285750" lvl="0" indent="-184150" algn="l" rtl="0">
              <a:lnSpc>
                <a:spcPct val="150000"/>
              </a:lnSpc>
              <a:spcBef>
                <a:spcPts val="1000"/>
              </a:spcBef>
              <a:spcAft>
                <a:spcPts val="0"/>
              </a:spcAft>
              <a:buClr>
                <a:srgbClr val="0254DB"/>
              </a:buClr>
              <a:buSzPts val="1100"/>
              <a:buFont typeface="Inter SemiBold"/>
              <a:buChar char="●"/>
            </a:pPr>
            <a:r>
              <a:rPr lang="en" sz="1100" dirty="0">
                <a:solidFill>
                  <a:srgbClr val="000000"/>
                </a:solidFill>
                <a:latin typeface="Inter"/>
                <a:ea typeface="Inter"/>
                <a:cs typeface="Inter"/>
                <a:sym typeface="Inter"/>
              </a:rPr>
              <a:t>She wants information on the availability of a shelter at the bus stop to provide relief while waiting.</a:t>
            </a:r>
            <a:endParaRPr sz="1100" dirty="0">
              <a:solidFill>
                <a:srgbClr val="000000"/>
              </a:solidFill>
              <a:latin typeface="Inter"/>
              <a:ea typeface="Inter"/>
              <a:cs typeface="Inter"/>
              <a:sym typeface="Inter"/>
            </a:endParaRPr>
          </a:p>
          <a:p>
            <a:pPr marL="285750" lvl="0" indent="-184150" algn="l" rtl="0">
              <a:lnSpc>
                <a:spcPct val="150000"/>
              </a:lnSpc>
              <a:spcBef>
                <a:spcPts val="1000"/>
              </a:spcBef>
              <a:spcAft>
                <a:spcPts val="1000"/>
              </a:spcAft>
              <a:buClr>
                <a:srgbClr val="0254DB"/>
              </a:buClr>
              <a:buSzPts val="1100"/>
              <a:buFont typeface="Inter SemiBold"/>
              <a:buChar char="●"/>
            </a:pPr>
            <a:r>
              <a:rPr lang="en" sz="1100" dirty="0">
                <a:solidFill>
                  <a:srgbClr val="000000"/>
                </a:solidFill>
                <a:latin typeface="Inter"/>
                <a:ea typeface="Inter"/>
                <a:cs typeface="Inter"/>
                <a:sym typeface="Inter"/>
              </a:rPr>
              <a:t>She </a:t>
            </a:r>
            <a:r>
              <a:rPr lang="en" sz="1100" dirty="0">
                <a:latin typeface="Inter"/>
                <a:ea typeface="Inter"/>
                <a:cs typeface="Inter"/>
                <a:sym typeface="Inter"/>
              </a:rPr>
              <a:t>wants to</a:t>
            </a:r>
            <a:r>
              <a:rPr lang="en" sz="1100" dirty="0">
                <a:solidFill>
                  <a:srgbClr val="000000"/>
                </a:solidFill>
                <a:latin typeface="Inter"/>
                <a:ea typeface="Inter"/>
                <a:cs typeface="Inter"/>
                <a:sym typeface="Inter"/>
              </a:rPr>
              <a:t> finds out </a:t>
            </a:r>
            <a:r>
              <a:rPr lang="en" sz="1100" dirty="0">
                <a:latin typeface="Inter"/>
                <a:ea typeface="Inter"/>
                <a:cs typeface="Inter"/>
                <a:sym typeface="Inter"/>
              </a:rPr>
              <a:t>which</a:t>
            </a:r>
            <a:r>
              <a:rPr lang="en" sz="1100" dirty="0">
                <a:solidFill>
                  <a:srgbClr val="000000"/>
                </a:solidFill>
                <a:latin typeface="Inter"/>
                <a:ea typeface="Inter"/>
                <a:cs typeface="Inter"/>
                <a:sym typeface="Inter"/>
              </a:rPr>
              <a:t> bus </a:t>
            </a:r>
            <a:r>
              <a:rPr lang="en" sz="1100" dirty="0">
                <a:latin typeface="Inter"/>
                <a:ea typeface="Inter"/>
                <a:cs typeface="Inter"/>
                <a:sym typeface="Inter"/>
              </a:rPr>
              <a:t>are usually not</a:t>
            </a:r>
            <a:r>
              <a:rPr lang="en" sz="1100" dirty="0">
                <a:solidFill>
                  <a:srgbClr val="000000"/>
                </a:solidFill>
                <a:latin typeface="Inter"/>
                <a:ea typeface="Inter"/>
                <a:cs typeface="Inter"/>
                <a:sym typeface="Inter"/>
              </a:rPr>
              <a:t> </a:t>
            </a:r>
            <a:r>
              <a:rPr lang="en" sz="1100" dirty="0">
                <a:latin typeface="Inter"/>
                <a:ea typeface="Inter"/>
                <a:cs typeface="Inter"/>
                <a:sym typeface="Inter"/>
              </a:rPr>
              <a:t>delayed</a:t>
            </a:r>
            <a:r>
              <a:rPr lang="en" sz="1100" dirty="0">
                <a:solidFill>
                  <a:srgbClr val="000000"/>
                </a:solidFill>
                <a:latin typeface="Inter"/>
                <a:ea typeface="Inter"/>
                <a:cs typeface="Inter"/>
                <a:sym typeface="Inter"/>
              </a:rPr>
              <a:t> and </a:t>
            </a:r>
            <a:r>
              <a:rPr lang="en" sz="1100" dirty="0">
                <a:latin typeface="Inter"/>
                <a:ea typeface="Inter"/>
                <a:cs typeface="Inter"/>
                <a:sym typeface="Inter"/>
              </a:rPr>
              <a:t>so she can take those bus </a:t>
            </a:r>
            <a:r>
              <a:rPr lang="en" sz="1100" dirty="0" err="1">
                <a:latin typeface="Inter"/>
                <a:ea typeface="Inter"/>
                <a:cs typeface="Inter"/>
                <a:sym typeface="Inter"/>
              </a:rPr>
              <a:t>insteads</a:t>
            </a:r>
            <a:r>
              <a:rPr lang="en" sz="1100" dirty="0">
                <a:latin typeface="Inter"/>
                <a:ea typeface="Inter"/>
                <a:cs typeface="Inter"/>
                <a:sym typeface="Inter"/>
              </a:rPr>
              <a:t>. </a:t>
            </a:r>
            <a:endParaRPr sz="1100" dirty="0">
              <a:solidFill>
                <a:srgbClr val="000000"/>
              </a:solidFill>
              <a:latin typeface="Inter"/>
              <a:ea typeface="Inter"/>
              <a:cs typeface="Inter"/>
              <a:sym typeface="Inter"/>
            </a:endParaRPr>
          </a:p>
        </p:txBody>
      </p:sp>
      <p:sp>
        <p:nvSpPr>
          <p:cNvPr id="1774" name="Google Shape;1774;p46"/>
          <p:cNvSpPr txBox="1">
            <a:spLocks noGrp="1"/>
          </p:cNvSpPr>
          <p:nvPr>
            <p:ph type="title"/>
          </p:nvPr>
        </p:nvSpPr>
        <p:spPr>
          <a:xfrm>
            <a:off x="720000" y="2936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Story of Persona-2</a:t>
            </a:r>
            <a:endParaRPr/>
          </a:p>
        </p:txBody>
      </p:sp>
      <p:pic>
        <p:nvPicPr>
          <p:cNvPr id="1775" name="Google Shape;1775;p46"/>
          <p:cNvPicPr preferRelativeResize="0"/>
          <p:nvPr/>
        </p:nvPicPr>
        <p:blipFill>
          <a:blip r:embed="rId3">
            <a:alphaModFix/>
          </a:blip>
          <a:stretch>
            <a:fillRect/>
          </a:stretch>
        </p:blipFill>
        <p:spPr>
          <a:xfrm>
            <a:off x="617600" y="1272175"/>
            <a:ext cx="2852275" cy="285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92"/>
        <p:cNvGrpSpPr/>
        <p:nvPr/>
      </p:nvGrpSpPr>
      <p:grpSpPr>
        <a:xfrm>
          <a:off x="0" y="0"/>
          <a:ext cx="0" cy="0"/>
          <a:chOff x="0" y="0"/>
          <a:chExt cx="0" cy="0"/>
        </a:xfrm>
      </p:grpSpPr>
      <p:sp>
        <p:nvSpPr>
          <p:cNvPr id="1793" name="Google Shape;1793;p48"/>
          <p:cNvSpPr txBox="1">
            <a:spLocks noGrp="1"/>
          </p:cNvSpPr>
          <p:nvPr>
            <p:ph type="title"/>
          </p:nvPr>
        </p:nvSpPr>
        <p:spPr>
          <a:xfrm>
            <a:off x="457200" y="406500"/>
            <a:ext cx="77040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dirty="0"/>
              <a:t>Pain Points</a:t>
            </a:r>
            <a:endParaRPr dirty="0"/>
          </a:p>
        </p:txBody>
      </p:sp>
      <p:sp>
        <p:nvSpPr>
          <p:cNvPr id="1794" name="Google Shape;1794;p48"/>
          <p:cNvSpPr txBox="1"/>
          <p:nvPr/>
        </p:nvSpPr>
        <p:spPr>
          <a:xfrm>
            <a:off x="401450" y="3547300"/>
            <a:ext cx="5157900" cy="9285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solidFill>
                  <a:schemeClr val="dk1"/>
                </a:solidFill>
                <a:latin typeface="Inter"/>
                <a:ea typeface="Inter"/>
                <a:cs typeface="Inter"/>
                <a:sym typeface="Inter"/>
              </a:rPr>
              <a:t>Inability to predict wait times and overall travel time causing inconvenience for commuters.</a:t>
            </a:r>
            <a:endParaRPr>
              <a:solidFill>
                <a:schemeClr val="dk1"/>
              </a:solidFill>
              <a:latin typeface="Inter"/>
              <a:ea typeface="Inter"/>
              <a:cs typeface="Inter"/>
              <a:sym typeface="Inter"/>
            </a:endParaRPr>
          </a:p>
        </p:txBody>
      </p:sp>
      <p:sp>
        <p:nvSpPr>
          <p:cNvPr id="1795" name="Google Shape;1795;p48"/>
          <p:cNvSpPr txBox="1"/>
          <p:nvPr/>
        </p:nvSpPr>
        <p:spPr>
          <a:xfrm>
            <a:off x="387500" y="2397200"/>
            <a:ext cx="5185800" cy="92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en">
                <a:solidFill>
                  <a:schemeClr val="dk1"/>
                </a:solidFill>
                <a:latin typeface="Inter"/>
                <a:ea typeface="Inter"/>
                <a:cs typeface="Inter"/>
                <a:sym typeface="Inter"/>
              </a:rPr>
              <a:t>Lack of real-time transit and shelter information leading to discomfort for most people</a:t>
            </a:r>
            <a:endParaRPr>
              <a:solidFill>
                <a:schemeClr val="dk1"/>
              </a:solidFill>
              <a:latin typeface="Inter"/>
              <a:ea typeface="Inter"/>
              <a:cs typeface="Inter"/>
              <a:sym typeface="Inter"/>
            </a:endParaRPr>
          </a:p>
        </p:txBody>
      </p:sp>
      <p:sp>
        <p:nvSpPr>
          <p:cNvPr id="1796" name="Google Shape;1796;p48"/>
          <p:cNvSpPr txBox="1"/>
          <p:nvPr/>
        </p:nvSpPr>
        <p:spPr>
          <a:xfrm>
            <a:off x="401450" y="1172525"/>
            <a:ext cx="4830300" cy="9285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solidFill>
                  <a:schemeClr val="dk1"/>
                </a:solidFill>
                <a:latin typeface="Inter"/>
                <a:ea typeface="Inter"/>
                <a:cs typeface="Inter"/>
                <a:sym typeface="Inter"/>
              </a:rPr>
              <a:t>Bus delays causing uncertainty and frustration for commuters.</a:t>
            </a:r>
            <a:endParaRPr>
              <a:solidFill>
                <a:schemeClr val="dk1"/>
              </a:solidFill>
              <a:latin typeface="Inter"/>
              <a:ea typeface="Inter"/>
              <a:cs typeface="Inter"/>
              <a:sym typeface="Inter"/>
            </a:endParaRPr>
          </a:p>
        </p:txBody>
      </p:sp>
      <p:cxnSp>
        <p:nvCxnSpPr>
          <p:cNvPr id="1797" name="Google Shape;1797;p48"/>
          <p:cNvCxnSpPr/>
          <p:nvPr/>
        </p:nvCxnSpPr>
        <p:spPr>
          <a:xfrm rot="10800000" flipH="1">
            <a:off x="457200" y="2255811"/>
            <a:ext cx="4572600" cy="33300"/>
          </a:xfrm>
          <a:prstGeom prst="straightConnector1">
            <a:avLst/>
          </a:prstGeom>
          <a:noFill/>
          <a:ln w="19050" cap="flat" cmpd="sng">
            <a:solidFill>
              <a:srgbClr val="FFFFFF"/>
            </a:solidFill>
            <a:prstDash val="solid"/>
            <a:round/>
            <a:headEnd type="none" w="med" len="med"/>
            <a:tailEnd type="none" w="med" len="med"/>
          </a:ln>
        </p:spPr>
      </p:cxnSp>
      <p:cxnSp>
        <p:nvCxnSpPr>
          <p:cNvPr id="1798" name="Google Shape;1798;p48"/>
          <p:cNvCxnSpPr/>
          <p:nvPr/>
        </p:nvCxnSpPr>
        <p:spPr>
          <a:xfrm rot="10800000" flipH="1">
            <a:off x="457200" y="3433789"/>
            <a:ext cx="4907100" cy="5400"/>
          </a:xfrm>
          <a:prstGeom prst="straightConnector1">
            <a:avLst/>
          </a:prstGeom>
          <a:noFill/>
          <a:ln w="19050" cap="flat" cmpd="sng">
            <a:solidFill>
              <a:srgbClr val="FFFFFF"/>
            </a:solidFill>
            <a:prstDash val="solid"/>
            <a:round/>
            <a:headEnd type="none" w="med" len="med"/>
            <a:tailEnd type="none" w="med" len="med"/>
          </a:ln>
        </p:spPr>
      </p:cxnSp>
      <p:cxnSp>
        <p:nvCxnSpPr>
          <p:cNvPr id="1799" name="Google Shape;1799;p48"/>
          <p:cNvCxnSpPr/>
          <p:nvPr/>
        </p:nvCxnSpPr>
        <p:spPr>
          <a:xfrm>
            <a:off x="457200" y="1149650"/>
            <a:ext cx="4502700" cy="5100"/>
          </a:xfrm>
          <a:prstGeom prst="straightConnector1">
            <a:avLst/>
          </a:prstGeom>
          <a:noFill/>
          <a:ln w="19050" cap="flat" cmpd="sng">
            <a:solidFill>
              <a:srgbClr val="FFFFFF"/>
            </a:solidFill>
            <a:prstDash val="solid"/>
            <a:round/>
            <a:headEnd type="none" w="med" len="med"/>
            <a:tailEnd type="none" w="med" len="med"/>
          </a:ln>
        </p:spPr>
      </p:cxnSp>
      <p:pic>
        <p:nvPicPr>
          <p:cNvPr id="1800" name="Google Shape;1800;p48"/>
          <p:cNvPicPr preferRelativeResize="0"/>
          <p:nvPr/>
        </p:nvPicPr>
        <p:blipFill>
          <a:blip r:embed="rId3">
            <a:alphaModFix/>
          </a:blip>
          <a:stretch>
            <a:fillRect/>
          </a:stretch>
        </p:blipFill>
        <p:spPr>
          <a:xfrm>
            <a:off x="5499500" y="520000"/>
            <a:ext cx="3644501" cy="4103503"/>
          </a:xfrm>
          <a:prstGeom prst="rect">
            <a:avLst/>
          </a:prstGeom>
          <a:noFill/>
          <a:ln>
            <a:noFill/>
          </a:ln>
        </p:spPr>
      </p:pic>
      <p:sp>
        <p:nvSpPr>
          <p:cNvPr id="1801" name="Google Shape;1801;p48"/>
          <p:cNvSpPr/>
          <p:nvPr/>
        </p:nvSpPr>
        <p:spPr>
          <a:xfrm>
            <a:off x="5177450" y="4097488"/>
            <a:ext cx="729000" cy="1746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802" name="Google Shape;1802;p48"/>
          <p:cNvSpPr txBox="1"/>
          <p:nvPr/>
        </p:nvSpPr>
        <p:spPr>
          <a:xfrm>
            <a:off x="2478375" y="4771975"/>
            <a:ext cx="6405300" cy="1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374151"/>
                </a:solidFill>
              </a:rPr>
              <a:t>TransLink. 2023. "Customer Service Performance Report Q2 2023." Image. Nov.07,2023</a:t>
            </a:r>
            <a:endParaRPr sz="1200" dirty="0">
              <a:solidFill>
                <a:srgbClr val="374151"/>
              </a:solidFill>
            </a:endParaRPr>
          </a:p>
          <a:p>
            <a:pPr marL="0" lvl="0" indent="0" algn="l" rtl="0">
              <a:spcBef>
                <a:spcPts val="0"/>
              </a:spcBef>
              <a:spcAft>
                <a:spcPts val="0"/>
              </a:spcAft>
              <a:buNone/>
            </a:pPr>
            <a:endParaRPr dirty="0">
              <a:solidFill>
                <a:schemeClr val="lt2"/>
              </a:solidFill>
              <a:latin typeface="Work Sans"/>
              <a:ea typeface="Work Sans"/>
              <a:cs typeface="Work Sans"/>
              <a:sym typeface="Work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01"/>
                                        </p:tgtEl>
                                        <p:attrNameLst>
                                          <p:attrName>style.visibility</p:attrName>
                                        </p:attrNameLst>
                                      </p:cBhvr>
                                      <p:to>
                                        <p:strVal val="visible"/>
                                      </p:to>
                                    </p:set>
                                    <p:anim calcmode="lin" valueType="num">
                                      <p:cBhvr additive="base">
                                        <p:cTn id="7" dur="1000"/>
                                        <p:tgtEl>
                                          <p:spTgt spid="18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0284-1926-2662-7EDE-B8A4E2373AFF}"/>
              </a:ext>
            </a:extLst>
          </p:cNvPr>
          <p:cNvSpPr>
            <a:spLocks noGrp="1"/>
          </p:cNvSpPr>
          <p:nvPr>
            <p:ph type="title"/>
          </p:nvPr>
        </p:nvSpPr>
        <p:spPr/>
        <p:txBody>
          <a:bodyPr/>
          <a:lstStyle/>
          <a:p>
            <a:r>
              <a:rPr lang="en-US" dirty="0"/>
              <a:t>Pain</a:t>
            </a:r>
            <a:r>
              <a:rPr lang="zh-CN" altLang="en-US" dirty="0"/>
              <a:t> </a:t>
            </a:r>
            <a:r>
              <a:rPr lang="en-US" altLang="zh-CN" dirty="0"/>
              <a:t>Points</a:t>
            </a:r>
            <a:r>
              <a:rPr lang="en-US" altLang="zh-CN" sz="2400" dirty="0"/>
              <a:t>-</a:t>
            </a:r>
            <a:r>
              <a:rPr lang="en-US" sz="2400" dirty="0"/>
              <a:t>Cost</a:t>
            </a:r>
            <a:r>
              <a:rPr lang="zh-CN" altLang="en-US" dirty="0"/>
              <a:t> </a:t>
            </a:r>
            <a:r>
              <a:rPr lang="en-US" altLang="zh-CN" sz="2400" dirty="0"/>
              <a:t>of</a:t>
            </a:r>
            <a:r>
              <a:rPr lang="zh-CN" altLang="en-US" dirty="0"/>
              <a:t> </a:t>
            </a:r>
            <a:r>
              <a:rPr lang="en-US" altLang="zh-CN" sz="2400" dirty="0"/>
              <a:t>Delay</a:t>
            </a:r>
            <a:endParaRPr lang="en-US" sz="2400" dirty="0"/>
          </a:p>
        </p:txBody>
      </p:sp>
      <p:pic>
        <p:nvPicPr>
          <p:cNvPr id="3" name="Picture 2">
            <a:extLst>
              <a:ext uri="{FF2B5EF4-FFF2-40B4-BE49-F238E27FC236}">
                <a16:creationId xmlns:a16="http://schemas.microsoft.com/office/drawing/2014/main" id="{DEB3FA5C-51C9-524B-AB63-6E230C2A910C}"/>
              </a:ext>
            </a:extLst>
          </p:cNvPr>
          <p:cNvPicPr>
            <a:picLocks noChangeAspect="1"/>
          </p:cNvPicPr>
          <p:nvPr/>
        </p:nvPicPr>
        <p:blipFill>
          <a:blip r:embed="rId3"/>
          <a:stretch>
            <a:fillRect/>
          </a:stretch>
        </p:blipFill>
        <p:spPr>
          <a:xfrm>
            <a:off x="720000" y="1017725"/>
            <a:ext cx="6229350" cy="3808315"/>
          </a:xfrm>
          <a:prstGeom prst="rect">
            <a:avLst/>
          </a:prstGeom>
        </p:spPr>
      </p:pic>
      <p:grpSp>
        <p:nvGrpSpPr>
          <p:cNvPr id="5" name="Google Shape;10493;p94">
            <a:extLst>
              <a:ext uri="{FF2B5EF4-FFF2-40B4-BE49-F238E27FC236}">
                <a16:creationId xmlns:a16="http://schemas.microsoft.com/office/drawing/2014/main" id="{50D3846F-BB8F-AD8D-97BC-1545AEA8F8C8}"/>
              </a:ext>
            </a:extLst>
          </p:cNvPr>
          <p:cNvGrpSpPr/>
          <p:nvPr/>
        </p:nvGrpSpPr>
        <p:grpSpPr>
          <a:xfrm>
            <a:off x="8424000" y="4549645"/>
            <a:ext cx="375591" cy="374678"/>
            <a:chOff x="-42796875" y="2680675"/>
            <a:chExt cx="319000" cy="318225"/>
          </a:xfrm>
        </p:grpSpPr>
        <p:sp>
          <p:nvSpPr>
            <p:cNvPr id="6" name="Google Shape;10494;p94">
              <a:extLst>
                <a:ext uri="{FF2B5EF4-FFF2-40B4-BE49-F238E27FC236}">
                  <a16:creationId xmlns:a16="http://schemas.microsoft.com/office/drawing/2014/main" id="{1231E5B3-FDCF-A705-FC0F-8EEA422C94B2}"/>
                </a:ext>
              </a:extLst>
            </p:cNvPr>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95;p94">
              <a:extLst>
                <a:ext uri="{FF2B5EF4-FFF2-40B4-BE49-F238E27FC236}">
                  <a16:creationId xmlns:a16="http://schemas.microsoft.com/office/drawing/2014/main" id="{72D3340E-1D43-76DD-99CD-8F3DEB509076}"/>
                </a:ext>
              </a:extLst>
            </p:cNvPr>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96;p94">
              <a:extLst>
                <a:ext uri="{FF2B5EF4-FFF2-40B4-BE49-F238E27FC236}">
                  <a16:creationId xmlns:a16="http://schemas.microsoft.com/office/drawing/2014/main" id="{A2E8B654-AA1D-DE48-55DE-A04B80C0DFC6}"/>
                </a:ext>
              </a:extLst>
            </p:cNvPr>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97;p94">
              <a:extLst>
                <a:ext uri="{FF2B5EF4-FFF2-40B4-BE49-F238E27FC236}">
                  <a16:creationId xmlns:a16="http://schemas.microsoft.com/office/drawing/2014/main" id="{B8D33511-10E8-198F-BD7C-850840E8B0F8}"/>
                </a:ext>
              </a:extLst>
            </p:cNvPr>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98;p94">
              <a:extLst>
                <a:ext uri="{FF2B5EF4-FFF2-40B4-BE49-F238E27FC236}">
                  <a16:creationId xmlns:a16="http://schemas.microsoft.com/office/drawing/2014/main" id="{E69E1302-F823-EA72-7FB0-DA78C387B578}"/>
                </a:ext>
              </a:extLst>
            </p:cNvPr>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6EE0F0D3-0BD7-657D-3956-1D022ECEFC05}"/>
              </a:ext>
            </a:extLst>
          </p:cNvPr>
          <p:cNvSpPr txBox="1"/>
          <p:nvPr/>
        </p:nvSpPr>
        <p:spPr>
          <a:xfrm>
            <a:off x="2570241" y="4865287"/>
            <a:ext cx="6229350" cy="215444"/>
          </a:xfrm>
          <a:prstGeom prst="rect">
            <a:avLst/>
          </a:prstGeom>
          <a:noFill/>
        </p:spPr>
        <p:txBody>
          <a:bodyPr wrap="square" rtlCol="0">
            <a:spAutoFit/>
          </a:bodyPr>
          <a:lstStyle/>
          <a:p>
            <a:r>
              <a:rPr lang="en-CA" sz="800" b="0" i="0" dirty="0">
                <a:solidFill>
                  <a:srgbClr val="374151"/>
                </a:solidFill>
                <a:effectLst/>
                <a:latin typeface="Söhne"/>
              </a:rPr>
              <a:t>TransLink. (2023). Bus speed and reliability: Improvements and initiatives (p. </a:t>
            </a:r>
            <a:r>
              <a:rPr lang="en-US" altLang="zh-CN" sz="800" b="0" i="0" dirty="0">
                <a:solidFill>
                  <a:srgbClr val="374151"/>
                </a:solidFill>
                <a:effectLst/>
                <a:latin typeface="Söhne"/>
              </a:rPr>
              <a:t>18</a:t>
            </a:r>
            <a:r>
              <a:rPr lang="en-CA" sz="800" b="0" i="0" dirty="0">
                <a:solidFill>
                  <a:srgbClr val="374151"/>
                </a:solidFill>
                <a:effectLst/>
                <a:latin typeface="Söhne"/>
              </a:rPr>
              <a:t>).</a:t>
            </a:r>
            <a:endParaRPr lang="en-US" sz="800" dirty="0"/>
          </a:p>
        </p:txBody>
      </p:sp>
    </p:spTree>
    <p:extLst>
      <p:ext uri="{BB962C8B-B14F-4D97-AF65-F5344CB8AC3E}">
        <p14:creationId xmlns:p14="http://schemas.microsoft.com/office/powerpoint/2010/main" val="3412737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49"/>
          <p:cNvSpPr txBox="1">
            <a:spLocks noGrp="1"/>
          </p:cNvSpPr>
          <p:nvPr>
            <p:ph type="title"/>
          </p:nvPr>
        </p:nvSpPr>
        <p:spPr>
          <a:xfrm>
            <a:off x="551675" y="357100"/>
            <a:ext cx="77040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Product Overview: CozyCommute</a:t>
            </a:r>
            <a:endParaRPr/>
          </a:p>
        </p:txBody>
      </p:sp>
      <p:sp>
        <p:nvSpPr>
          <p:cNvPr id="1808" name="Google Shape;1808;p49"/>
          <p:cNvSpPr txBox="1"/>
          <p:nvPr/>
        </p:nvSpPr>
        <p:spPr>
          <a:xfrm>
            <a:off x="299150" y="1737600"/>
            <a:ext cx="3934200" cy="2734200"/>
          </a:xfrm>
          <a:prstGeom prst="rect">
            <a:avLst/>
          </a:prstGeom>
          <a:noFill/>
          <a:ln>
            <a:noFill/>
          </a:ln>
        </p:spPr>
        <p:txBody>
          <a:bodyPr spcFirstLastPara="1" wrap="square" lIns="91425" tIns="91425" rIns="91425" bIns="91425" anchor="t" anchorCtr="0">
            <a:noAutofit/>
          </a:bodyPr>
          <a:lstStyle/>
          <a:p>
            <a:pPr marL="914400" marR="0" lvl="0" indent="-317500" algn="l" rtl="0">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Real-time nearby bus stops data and their information from Translink Open API</a:t>
            </a:r>
            <a:endParaRPr>
              <a:solidFill>
                <a:schemeClr val="dk1"/>
              </a:solidFill>
              <a:latin typeface="Inter"/>
              <a:ea typeface="Inter"/>
              <a:cs typeface="Inter"/>
              <a:sym typeface="Inter"/>
            </a:endParaRPr>
          </a:p>
          <a:p>
            <a:pPr marL="914400" marR="0" lvl="0" indent="-317500" algn="l" rtl="0">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Average delay and prediction of wait time at a stop at a particular time and overall travel time using ML model</a:t>
            </a:r>
            <a:endParaRPr>
              <a:solidFill>
                <a:schemeClr val="dk1"/>
              </a:solidFill>
              <a:latin typeface="Inter"/>
              <a:ea typeface="Inter"/>
              <a:cs typeface="Inter"/>
              <a:sym typeface="Inter"/>
            </a:endParaRPr>
          </a:p>
          <a:p>
            <a:pPr marL="914400" marR="0" lvl="0" indent="-317500" algn="l" rtl="0">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Shelter information at bus stops</a:t>
            </a:r>
            <a:endParaRPr>
              <a:solidFill>
                <a:schemeClr val="dk1"/>
              </a:solidFill>
              <a:latin typeface="Inter"/>
              <a:ea typeface="Inter"/>
              <a:cs typeface="Inter"/>
              <a:sym typeface="Inter"/>
            </a:endParaRPr>
          </a:p>
          <a:p>
            <a:pPr marL="914400" marR="0" lvl="0" indent="0" algn="l" rtl="0">
              <a:lnSpc>
                <a:spcPct val="115000"/>
              </a:lnSpc>
              <a:spcBef>
                <a:spcPts val="1000"/>
              </a:spcBef>
              <a:spcAft>
                <a:spcPts val="1000"/>
              </a:spcAft>
              <a:buNone/>
            </a:pPr>
            <a:r>
              <a:rPr lang="en">
                <a:solidFill>
                  <a:schemeClr val="dk1"/>
                </a:solidFill>
                <a:latin typeface="Inter"/>
                <a:ea typeface="Inter"/>
                <a:cs typeface="Inter"/>
                <a:sym typeface="Inter"/>
              </a:rPr>
              <a:t> </a:t>
            </a:r>
            <a:endParaRPr sz="1100">
              <a:solidFill>
                <a:srgbClr val="212121"/>
              </a:solidFill>
              <a:latin typeface="Inter"/>
              <a:ea typeface="Inter"/>
              <a:cs typeface="Inter"/>
              <a:sym typeface="Inter"/>
            </a:endParaRPr>
          </a:p>
        </p:txBody>
      </p:sp>
      <p:sp>
        <p:nvSpPr>
          <p:cNvPr id="1809" name="Google Shape;1809;p49"/>
          <p:cNvSpPr txBox="1"/>
          <p:nvPr/>
        </p:nvSpPr>
        <p:spPr>
          <a:xfrm>
            <a:off x="4642300" y="1737600"/>
            <a:ext cx="3934200" cy="2734200"/>
          </a:xfrm>
          <a:prstGeom prst="rect">
            <a:avLst/>
          </a:prstGeom>
          <a:noFill/>
          <a:ln>
            <a:noFill/>
          </a:ln>
        </p:spPr>
        <p:txBody>
          <a:bodyPr spcFirstLastPara="1" wrap="square" lIns="91425" tIns="91425" rIns="91425" bIns="91425" anchor="t" anchorCtr="0">
            <a:noAutofit/>
          </a:bodyPr>
          <a:lstStyle/>
          <a:p>
            <a:pPr marL="914400" lvl="0" indent="-317500" algn="l" rtl="0">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Increased convenience, awareness and transparency for bus commuters</a:t>
            </a:r>
            <a:endParaRPr>
              <a:solidFill>
                <a:schemeClr val="dk1"/>
              </a:solidFill>
              <a:latin typeface="Inter"/>
              <a:ea typeface="Inter"/>
              <a:cs typeface="Inter"/>
              <a:sym typeface="Inter"/>
            </a:endParaRPr>
          </a:p>
          <a:p>
            <a:pPr marL="914400" lvl="0" indent="-317500" algn="l" rtl="0">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Reduced uncertainty and wait times at bus stops</a:t>
            </a:r>
            <a:endParaRPr>
              <a:solidFill>
                <a:schemeClr val="dk1"/>
              </a:solidFill>
              <a:latin typeface="Inter"/>
              <a:ea typeface="Inter"/>
              <a:cs typeface="Inter"/>
              <a:sym typeface="Inter"/>
            </a:endParaRPr>
          </a:p>
          <a:p>
            <a:pPr marL="914400" lvl="0" indent="-317500" algn="l" rtl="0">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Enhanced travel planning and time management for users</a:t>
            </a:r>
            <a:endParaRPr>
              <a:solidFill>
                <a:schemeClr val="dk1"/>
              </a:solidFill>
              <a:latin typeface="Inter"/>
              <a:ea typeface="Inter"/>
              <a:cs typeface="Inter"/>
              <a:sym typeface="Inter"/>
            </a:endParaRPr>
          </a:p>
        </p:txBody>
      </p:sp>
      <p:sp>
        <p:nvSpPr>
          <p:cNvPr id="1810" name="Google Shape;1810;p49"/>
          <p:cNvSpPr txBox="1"/>
          <p:nvPr/>
        </p:nvSpPr>
        <p:spPr>
          <a:xfrm>
            <a:off x="457200" y="1164900"/>
            <a:ext cx="3776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1800">
                <a:solidFill>
                  <a:srgbClr val="374957"/>
                </a:solidFill>
                <a:latin typeface="Hanken Grotesk SemiBold"/>
                <a:ea typeface="Hanken Grotesk SemiBold"/>
                <a:cs typeface="Hanken Grotesk SemiBold"/>
                <a:sym typeface="Hanken Grotesk SemiBold"/>
              </a:rPr>
              <a:t>Key Features</a:t>
            </a:r>
            <a:endParaRPr sz="1800">
              <a:solidFill>
                <a:srgbClr val="374957"/>
              </a:solidFill>
              <a:latin typeface="Hanken Grotesk SemiBold"/>
              <a:ea typeface="Hanken Grotesk SemiBold"/>
              <a:cs typeface="Hanken Grotesk SemiBold"/>
              <a:sym typeface="Hanken Grotesk SemiBold"/>
            </a:endParaRPr>
          </a:p>
        </p:txBody>
      </p:sp>
      <p:sp>
        <p:nvSpPr>
          <p:cNvPr id="1811" name="Google Shape;1811;p49"/>
          <p:cNvSpPr txBox="1"/>
          <p:nvPr/>
        </p:nvSpPr>
        <p:spPr>
          <a:xfrm>
            <a:off x="4800400" y="1164900"/>
            <a:ext cx="3776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1800">
                <a:solidFill>
                  <a:srgbClr val="374957"/>
                </a:solidFill>
                <a:latin typeface="Hanken Grotesk SemiBold"/>
                <a:ea typeface="Hanken Grotesk SemiBold"/>
                <a:cs typeface="Hanken Grotesk SemiBold"/>
                <a:sym typeface="Hanken Grotesk SemiBold"/>
              </a:rPr>
              <a:t>Benefits</a:t>
            </a:r>
            <a:endParaRPr sz="1800">
              <a:solidFill>
                <a:srgbClr val="374957"/>
              </a:solidFill>
              <a:latin typeface="Hanken Grotesk SemiBold"/>
              <a:ea typeface="Hanken Grotesk SemiBold"/>
              <a:cs typeface="Hanken Grotesk SemiBold"/>
              <a:sym typeface="Hanken Grotesk SemiBold"/>
            </a:endParaRPr>
          </a:p>
        </p:txBody>
      </p:sp>
      <p:cxnSp>
        <p:nvCxnSpPr>
          <p:cNvPr id="1812" name="Google Shape;1812;p49"/>
          <p:cNvCxnSpPr/>
          <p:nvPr/>
        </p:nvCxnSpPr>
        <p:spPr>
          <a:xfrm>
            <a:off x="551675" y="1798519"/>
            <a:ext cx="0" cy="2682300"/>
          </a:xfrm>
          <a:prstGeom prst="straightConnector1">
            <a:avLst/>
          </a:prstGeom>
          <a:noFill/>
          <a:ln w="28575" cap="flat" cmpd="sng">
            <a:solidFill>
              <a:srgbClr val="374957"/>
            </a:solidFill>
            <a:prstDash val="solid"/>
            <a:round/>
            <a:headEnd type="none" w="med" len="med"/>
            <a:tailEnd type="none" w="med" len="med"/>
          </a:ln>
        </p:spPr>
      </p:cxnSp>
      <p:cxnSp>
        <p:nvCxnSpPr>
          <p:cNvPr id="1813" name="Google Shape;1813;p49"/>
          <p:cNvCxnSpPr/>
          <p:nvPr/>
        </p:nvCxnSpPr>
        <p:spPr>
          <a:xfrm>
            <a:off x="4904375" y="1737600"/>
            <a:ext cx="0" cy="2737200"/>
          </a:xfrm>
          <a:prstGeom prst="straightConnector1">
            <a:avLst/>
          </a:prstGeom>
          <a:noFill/>
          <a:ln w="28575" cap="flat" cmpd="sng">
            <a:solidFill>
              <a:srgbClr val="374957"/>
            </a:solidFill>
            <a:prstDash val="solid"/>
            <a:round/>
            <a:headEnd type="none" w="med" len="med"/>
            <a:tailEnd type="none" w="med" len="med"/>
          </a:ln>
        </p:spPr>
      </p:cxnSp>
      <p:pic>
        <p:nvPicPr>
          <p:cNvPr id="1814" name="Google Shape;1814;p49"/>
          <p:cNvPicPr preferRelativeResize="0"/>
          <p:nvPr/>
        </p:nvPicPr>
        <p:blipFill>
          <a:blip r:embed="rId3">
            <a:alphaModFix/>
          </a:blip>
          <a:stretch>
            <a:fillRect/>
          </a:stretch>
        </p:blipFill>
        <p:spPr>
          <a:xfrm>
            <a:off x="8074175" y="4318650"/>
            <a:ext cx="626800" cy="62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50"/>
          <p:cNvSpPr txBox="1">
            <a:spLocks noGrp="1"/>
          </p:cNvSpPr>
          <p:nvPr>
            <p:ph type="title"/>
          </p:nvPr>
        </p:nvSpPr>
        <p:spPr>
          <a:xfrm>
            <a:off x="459150" y="487500"/>
            <a:ext cx="9297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800"/>
              <a:buNone/>
            </a:pPr>
            <a:r>
              <a:rPr lang="en"/>
              <a:t>Day in the Life (Before CozyCommute) </a:t>
            </a:r>
            <a:endParaRPr/>
          </a:p>
        </p:txBody>
      </p:sp>
      <p:sp>
        <p:nvSpPr>
          <p:cNvPr id="1820" name="Google Shape;1820;p50"/>
          <p:cNvSpPr txBox="1"/>
          <p:nvPr/>
        </p:nvSpPr>
        <p:spPr>
          <a:xfrm>
            <a:off x="1417219" y="4520292"/>
            <a:ext cx="1870200" cy="24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2"/>
              </a:solidFill>
              <a:latin typeface="Work Sans"/>
              <a:ea typeface="Work Sans"/>
              <a:cs typeface="Work Sans"/>
              <a:sym typeface="Work Sans"/>
            </a:endParaRPr>
          </a:p>
        </p:txBody>
      </p:sp>
      <p:sp>
        <p:nvSpPr>
          <p:cNvPr id="1821" name="Google Shape;1821;p50"/>
          <p:cNvSpPr txBox="1"/>
          <p:nvPr/>
        </p:nvSpPr>
        <p:spPr>
          <a:xfrm>
            <a:off x="4872731" y="4618475"/>
            <a:ext cx="3230700" cy="46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600" b="0" i="0" u="none" strike="noStrike" cap="none">
              <a:solidFill>
                <a:schemeClr val="lt2"/>
              </a:solidFill>
              <a:latin typeface="Work Sans"/>
              <a:ea typeface="Work Sans"/>
              <a:cs typeface="Work Sans"/>
              <a:sym typeface="Work Sans"/>
            </a:endParaRPr>
          </a:p>
        </p:txBody>
      </p:sp>
      <p:pic>
        <p:nvPicPr>
          <p:cNvPr id="1822" name="Google Shape;1822;p50"/>
          <p:cNvPicPr preferRelativeResize="0"/>
          <p:nvPr/>
        </p:nvPicPr>
        <p:blipFill>
          <a:blip r:embed="rId3">
            <a:alphaModFix/>
          </a:blip>
          <a:stretch>
            <a:fillRect/>
          </a:stretch>
        </p:blipFill>
        <p:spPr>
          <a:xfrm>
            <a:off x="1667675" y="1115950"/>
            <a:ext cx="5548449" cy="382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51"/>
          <p:cNvSpPr txBox="1">
            <a:spLocks noGrp="1"/>
          </p:cNvSpPr>
          <p:nvPr>
            <p:ph type="title"/>
          </p:nvPr>
        </p:nvSpPr>
        <p:spPr>
          <a:xfrm>
            <a:off x="457350" y="445025"/>
            <a:ext cx="87732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800"/>
              <a:buNone/>
            </a:pPr>
            <a:r>
              <a:rPr lang="en"/>
              <a:t>Day in the Life (After CozyCommute) </a:t>
            </a:r>
            <a:endParaRPr/>
          </a:p>
        </p:txBody>
      </p:sp>
      <p:pic>
        <p:nvPicPr>
          <p:cNvPr id="1828" name="Google Shape;1828;p51"/>
          <p:cNvPicPr preferRelativeResize="0"/>
          <p:nvPr/>
        </p:nvPicPr>
        <p:blipFill>
          <a:blip r:embed="rId3">
            <a:alphaModFix/>
          </a:blip>
          <a:stretch>
            <a:fillRect/>
          </a:stretch>
        </p:blipFill>
        <p:spPr>
          <a:xfrm>
            <a:off x="1807850" y="1077975"/>
            <a:ext cx="5067524" cy="3884326"/>
          </a:xfrm>
          <a:prstGeom prst="rect">
            <a:avLst/>
          </a:prstGeom>
          <a:noFill/>
          <a:ln>
            <a:noFill/>
          </a:ln>
        </p:spPr>
      </p:pic>
    </p:spTree>
  </p:cSld>
  <p:clrMapOvr>
    <a:masterClrMapping/>
  </p:clrMapOvr>
</p:sld>
</file>

<file path=ppt/theme/theme1.xml><?xml version="1.0" encoding="utf-8"?>
<a:theme xmlns:a="http://schemas.openxmlformats.org/drawingml/2006/main" name="Trains Minitheme! by Slidesgo">
  <a:themeElements>
    <a:clrScheme name="Simple Light">
      <a:dk1>
        <a:srgbClr val="000000"/>
      </a:dk1>
      <a:lt1>
        <a:srgbClr val="FFFFFF"/>
      </a:lt1>
      <a:dk2>
        <a:srgbClr val="D0F1FD"/>
      </a:dk2>
      <a:lt2>
        <a:srgbClr val="0C343D"/>
      </a:lt2>
      <a:accent1>
        <a:srgbClr val="BBE3F3"/>
      </a:accent1>
      <a:accent2>
        <a:srgbClr val="FD6F00"/>
      </a:accent2>
      <a:accent3>
        <a:srgbClr val="97B205"/>
      </a:accent3>
      <a:accent4>
        <a:srgbClr val="FFFFFF"/>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ins Minitheme! by Slidesgo">
  <a:themeElements>
    <a:clrScheme name="Simple Light">
      <a:dk1>
        <a:srgbClr val="000000"/>
      </a:dk1>
      <a:lt1>
        <a:srgbClr val="FFFFFF"/>
      </a:lt1>
      <a:dk2>
        <a:srgbClr val="D0F1FD"/>
      </a:dk2>
      <a:lt2>
        <a:srgbClr val="0C343D"/>
      </a:lt2>
      <a:accent1>
        <a:srgbClr val="BBE3F3"/>
      </a:accent1>
      <a:accent2>
        <a:srgbClr val="FD6F00"/>
      </a:accent2>
      <a:accent3>
        <a:srgbClr val="97B205"/>
      </a:accent3>
      <a:accent4>
        <a:srgbClr val="FFFFFF"/>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D0F1FD"/>
    </a:dk2>
    <a:lt2>
      <a:srgbClr val="0C343D"/>
    </a:lt2>
    <a:accent1>
      <a:srgbClr val="BBE3F3"/>
    </a:accent1>
    <a:accent2>
      <a:srgbClr val="FD6F00"/>
    </a:accent2>
    <a:accent3>
      <a:srgbClr val="97B205"/>
    </a:accent3>
    <a:accent4>
      <a:srgbClr val="FFFFFF"/>
    </a:accent4>
    <a:accent5>
      <a:srgbClr val="FFFFFF"/>
    </a:accent5>
    <a:accent6>
      <a:srgbClr val="FFFFFF"/>
    </a:accent6>
    <a:hlink>
      <a:srgbClr val="0C343D"/>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108</TotalTime>
  <Words>1115</Words>
  <Application>Microsoft Macintosh PowerPoint</Application>
  <PresentationFormat>On-screen Show (16:9)</PresentationFormat>
  <Paragraphs>125</Paragraphs>
  <Slides>18</Slides>
  <Notes>17</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Helvetica Neue</vt:lpstr>
      <vt:lpstr>Inter</vt:lpstr>
      <vt:lpstr>Sulphur Point</vt:lpstr>
      <vt:lpstr>Inter SemiBold</vt:lpstr>
      <vt:lpstr>Arial</vt:lpstr>
      <vt:lpstr>Roboto</vt:lpstr>
      <vt:lpstr>Söhne</vt:lpstr>
      <vt:lpstr>Hanken Grotesk SemiBold</vt:lpstr>
      <vt:lpstr>Bebas Neue</vt:lpstr>
      <vt:lpstr>Work Sans</vt:lpstr>
      <vt:lpstr>Trains Minitheme! by Slidesgo</vt:lpstr>
      <vt:lpstr>Trains Minitheme! by Slidesgo</vt:lpstr>
      <vt:lpstr>  </vt:lpstr>
      <vt:lpstr>Agenda</vt:lpstr>
      <vt:lpstr>Story of Persona-1</vt:lpstr>
      <vt:lpstr>Story of Persona-2</vt:lpstr>
      <vt:lpstr>Pain Points</vt:lpstr>
      <vt:lpstr>Pain Points-Cost of Delay</vt:lpstr>
      <vt:lpstr>Product Overview: CozyCommute</vt:lpstr>
      <vt:lpstr>Day in the Life (Before CozyCommute) </vt:lpstr>
      <vt:lpstr>Day in the Life (After CozyCommute) </vt:lpstr>
      <vt:lpstr>App Demo</vt:lpstr>
      <vt:lpstr>Tech Stack Explored </vt:lpstr>
      <vt:lpstr>Data Assumption</vt:lpstr>
      <vt:lpstr>Benefits for Translink</vt:lpstr>
      <vt:lpstr>Benefits for Translink</vt:lpstr>
      <vt:lpstr>Benefits for Customers</vt:lpstr>
      <vt:lpstr>Benefits for Customers</vt:lpstr>
      <vt:lpstr>Benefits for Environment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Cassie Song</cp:lastModifiedBy>
  <cp:revision>6</cp:revision>
  <cp:lastPrinted>2023-11-09T16:57:18Z</cp:lastPrinted>
  <dcterms:modified xsi:type="dcterms:W3CDTF">2023-11-09T18:39:32Z</dcterms:modified>
</cp:coreProperties>
</file>